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60" r:id="rId4"/>
    <p:sldId id="257" r:id="rId5"/>
    <p:sldId id="258" r:id="rId6"/>
    <p:sldId id="259" r:id="rId7"/>
    <p:sldId id="261" r:id="rId8"/>
    <p:sldId id="262" r:id="rId9"/>
    <p:sldId id="263" r:id="rId10"/>
    <p:sldId id="265" r:id="rId11"/>
    <p:sldId id="266" r:id="rId12"/>
    <p:sldId id="269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DA1F7CB-72F5-4045-A772-6C8730493592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AD9CDC01-D373-439E-8B7B-F903B8F6197F}">
      <dgm:prSet phldrT="[Text]"/>
      <dgm:spPr/>
      <dgm:t>
        <a:bodyPr/>
        <a:lstStyle/>
        <a:p>
          <a:r>
            <a:rPr lang="en-AU" dirty="0"/>
            <a:t>Stimulus</a:t>
          </a:r>
        </a:p>
      </dgm:t>
    </dgm:pt>
    <dgm:pt modelId="{5802F487-2EB4-4BA6-84B4-A4DA39ED8887}" type="parTrans" cxnId="{F7D4C13C-B00E-49BF-97FC-62AE056843D6}">
      <dgm:prSet/>
      <dgm:spPr/>
      <dgm:t>
        <a:bodyPr/>
        <a:lstStyle/>
        <a:p>
          <a:endParaRPr lang="en-AU"/>
        </a:p>
      </dgm:t>
    </dgm:pt>
    <dgm:pt modelId="{7E7D1EB2-1D61-4E29-924E-42756EEFC1E0}" type="sibTrans" cxnId="{F7D4C13C-B00E-49BF-97FC-62AE056843D6}">
      <dgm:prSet/>
      <dgm:spPr/>
      <dgm:t>
        <a:bodyPr/>
        <a:lstStyle/>
        <a:p>
          <a:endParaRPr lang="en-AU"/>
        </a:p>
      </dgm:t>
    </dgm:pt>
    <dgm:pt modelId="{9AEF75D6-415C-410B-894F-49CED988DD62}">
      <dgm:prSet phldrT="[Text]"/>
      <dgm:spPr/>
      <dgm:t>
        <a:bodyPr/>
        <a:lstStyle/>
        <a:p>
          <a:r>
            <a:rPr lang="en-AU" dirty="0"/>
            <a:t>Receptor</a:t>
          </a:r>
        </a:p>
      </dgm:t>
    </dgm:pt>
    <dgm:pt modelId="{F48B4B49-89FC-4BE7-A317-7F5AFA395256}" type="parTrans" cxnId="{B7295E81-5966-43DF-A0AA-09DF18C961CD}">
      <dgm:prSet/>
      <dgm:spPr/>
      <dgm:t>
        <a:bodyPr/>
        <a:lstStyle/>
        <a:p>
          <a:endParaRPr lang="en-AU"/>
        </a:p>
      </dgm:t>
    </dgm:pt>
    <dgm:pt modelId="{8AB32EBE-A7A9-4555-A642-B3D6CB5F127B}" type="sibTrans" cxnId="{B7295E81-5966-43DF-A0AA-09DF18C961CD}">
      <dgm:prSet/>
      <dgm:spPr/>
      <dgm:t>
        <a:bodyPr/>
        <a:lstStyle/>
        <a:p>
          <a:endParaRPr lang="en-AU"/>
        </a:p>
      </dgm:t>
    </dgm:pt>
    <dgm:pt modelId="{79C42E6C-CA61-427F-B425-4FD9B5696E85}">
      <dgm:prSet phldrT="[Text]"/>
      <dgm:spPr/>
      <dgm:t>
        <a:bodyPr/>
        <a:lstStyle/>
        <a:p>
          <a:r>
            <a:rPr lang="en-AU" dirty="0"/>
            <a:t>Control Center</a:t>
          </a:r>
        </a:p>
      </dgm:t>
    </dgm:pt>
    <dgm:pt modelId="{3C7AC4A6-5033-4247-BC9B-16FD0D8F61D4}" type="parTrans" cxnId="{D56F16A1-C9C1-4CFA-99A7-533DA6E894DC}">
      <dgm:prSet/>
      <dgm:spPr/>
      <dgm:t>
        <a:bodyPr/>
        <a:lstStyle/>
        <a:p>
          <a:endParaRPr lang="en-AU"/>
        </a:p>
      </dgm:t>
    </dgm:pt>
    <dgm:pt modelId="{DA1474E6-7035-45FD-A220-C67A99F2FB92}" type="sibTrans" cxnId="{D56F16A1-C9C1-4CFA-99A7-533DA6E894DC}">
      <dgm:prSet/>
      <dgm:spPr/>
      <dgm:t>
        <a:bodyPr/>
        <a:lstStyle/>
        <a:p>
          <a:endParaRPr lang="en-AU"/>
        </a:p>
      </dgm:t>
    </dgm:pt>
    <dgm:pt modelId="{1D77F597-EDE4-479E-B29B-EC07B7DD6A2D}">
      <dgm:prSet phldrT="[Text]"/>
      <dgm:spPr/>
      <dgm:t>
        <a:bodyPr/>
        <a:lstStyle/>
        <a:p>
          <a:r>
            <a:rPr lang="en-AU" dirty="0"/>
            <a:t>Effector</a:t>
          </a:r>
        </a:p>
      </dgm:t>
    </dgm:pt>
    <dgm:pt modelId="{47261F9D-C152-43E4-959A-E1703CBEE35F}" type="parTrans" cxnId="{4CCF8F43-DE42-45D4-A7EA-9512740017E6}">
      <dgm:prSet/>
      <dgm:spPr/>
      <dgm:t>
        <a:bodyPr/>
        <a:lstStyle/>
        <a:p>
          <a:endParaRPr lang="en-AU"/>
        </a:p>
      </dgm:t>
    </dgm:pt>
    <dgm:pt modelId="{F6A0B694-BE0B-43AD-8674-DBC8855210E1}" type="sibTrans" cxnId="{4CCF8F43-DE42-45D4-A7EA-9512740017E6}">
      <dgm:prSet/>
      <dgm:spPr/>
      <dgm:t>
        <a:bodyPr/>
        <a:lstStyle/>
        <a:p>
          <a:endParaRPr lang="en-AU"/>
        </a:p>
      </dgm:t>
    </dgm:pt>
    <dgm:pt modelId="{990D4E95-2991-4DB1-BBB6-5862EA354D9E}">
      <dgm:prSet phldrT="[Text]"/>
      <dgm:spPr/>
      <dgm:t>
        <a:bodyPr/>
        <a:lstStyle/>
        <a:p>
          <a:r>
            <a:rPr lang="en-AU" dirty="0"/>
            <a:t>Internal Balance</a:t>
          </a:r>
        </a:p>
      </dgm:t>
    </dgm:pt>
    <dgm:pt modelId="{1834586B-5C21-4CDB-AEB2-3590BCC31290}" type="parTrans" cxnId="{09F40430-8B2D-4791-B7F6-1155AB934EFC}">
      <dgm:prSet/>
      <dgm:spPr/>
      <dgm:t>
        <a:bodyPr/>
        <a:lstStyle/>
        <a:p>
          <a:endParaRPr lang="en-AU"/>
        </a:p>
      </dgm:t>
    </dgm:pt>
    <dgm:pt modelId="{874A26DD-7E03-4F26-9972-5B4FC1F8B781}" type="sibTrans" cxnId="{09F40430-8B2D-4791-B7F6-1155AB934EFC}">
      <dgm:prSet/>
      <dgm:spPr/>
      <dgm:t>
        <a:bodyPr/>
        <a:lstStyle/>
        <a:p>
          <a:endParaRPr lang="en-AU"/>
        </a:p>
      </dgm:t>
    </dgm:pt>
    <dgm:pt modelId="{B575FD73-EB42-431B-8371-9326B7ED0CB3}" type="pres">
      <dgm:prSet presAssocID="{2DA1F7CB-72F5-4045-A772-6C8730493592}" presName="cycle" presStyleCnt="0">
        <dgm:presLayoutVars>
          <dgm:dir/>
          <dgm:resizeHandles val="exact"/>
        </dgm:presLayoutVars>
      </dgm:prSet>
      <dgm:spPr/>
    </dgm:pt>
    <dgm:pt modelId="{3837EFB5-CD67-44F7-8AF6-E0DEF02B01D7}" type="pres">
      <dgm:prSet presAssocID="{AD9CDC01-D373-439E-8B7B-F903B8F6197F}" presName="node" presStyleLbl="node1" presStyleIdx="0" presStyleCnt="5">
        <dgm:presLayoutVars>
          <dgm:bulletEnabled val="1"/>
        </dgm:presLayoutVars>
      </dgm:prSet>
      <dgm:spPr/>
    </dgm:pt>
    <dgm:pt modelId="{88724490-54F6-4792-B877-4E441651FF0F}" type="pres">
      <dgm:prSet presAssocID="{AD9CDC01-D373-439E-8B7B-F903B8F6197F}" presName="spNode" presStyleCnt="0"/>
      <dgm:spPr/>
    </dgm:pt>
    <dgm:pt modelId="{3312662C-BDED-44CA-B486-100EF5D00C32}" type="pres">
      <dgm:prSet presAssocID="{7E7D1EB2-1D61-4E29-924E-42756EEFC1E0}" presName="sibTrans" presStyleLbl="sibTrans1D1" presStyleIdx="0" presStyleCnt="5"/>
      <dgm:spPr/>
    </dgm:pt>
    <dgm:pt modelId="{1B4DCF93-8CFE-4A70-BA14-6E7F2BE21FCE}" type="pres">
      <dgm:prSet presAssocID="{9AEF75D6-415C-410B-894F-49CED988DD62}" presName="node" presStyleLbl="node1" presStyleIdx="1" presStyleCnt="5">
        <dgm:presLayoutVars>
          <dgm:bulletEnabled val="1"/>
        </dgm:presLayoutVars>
      </dgm:prSet>
      <dgm:spPr/>
    </dgm:pt>
    <dgm:pt modelId="{DCCDECD2-E96F-4E13-8BCF-C3C24E5458B2}" type="pres">
      <dgm:prSet presAssocID="{9AEF75D6-415C-410B-894F-49CED988DD62}" presName="spNode" presStyleCnt="0"/>
      <dgm:spPr/>
    </dgm:pt>
    <dgm:pt modelId="{A1EA3B28-D2BF-44E8-B1BC-ADDEE404A729}" type="pres">
      <dgm:prSet presAssocID="{8AB32EBE-A7A9-4555-A642-B3D6CB5F127B}" presName="sibTrans" presStyleLbl="sibTrans1D1" presStyleIdx="1" presStyleCnt="5"/>
      <dgm:spPr/>
    </dgm:pt>
    <dgm:pt modelId="{D40D2AE3-1D40-4B24-B711-284572A5FE4D}" type="pres">
      <dgm:prSet presAssocID="{79C42E6C-CA61-427F-B425-4FD9B5696E85}" presName="node" presStyleLbl="node1" presStyleIdx="2" presStyleCnt="5">
        <dgm:presLayoutVars>
          <dgm:bulletEnabled val="1"/>
        </dgm:presLayoutVars>
      </dgm:prSet>
      <dgm:spPr/>
    </dgm:pt>
    <dgm:pt modelId="{EC940E34-12D6-4B55-BD56-554C405A8BE9}" type="pres">
      <dgm:prSet presAssocID="{79C42E6C-CA61-427F-B425-4FD9B5696E85}" presName="spNode" presStyleCnt="0"/>
      <dgm:spPr/>
    </dgm:pt>
    <dgm:pt modelId="{82DD4633-A50E-4758-9F96-05D721644AAF}" type="pres">
      <dgm:prSet presAssocID="{DA1474E6-7035-45FD-A220-C67A99F2FB92}" presName="sibTrans" presStyleLbl="sibTrans1D1" presStyleIdx="2" presStyleCnt="5"/>
      <dgm:spPr/>
    </dgm:pt>
    <dgm:pt modelId="{2D351202-FB7F-49CE-BCC5-1FB9458286CC}" type="pres">
      <dgm:prSet presAssocID="{1D77F597-EDE4-479E-B29B-EC07B7DD6A2D}" presName="node" presStyleLbl="node1" presStyleIdx="3" presStyleCnt="5">
        <dgm:presLayoutVars>
          <dgm:bulletEnabled val="1"/>
        </dgm:presLayoutVars>
      </dgm:prSet>
      <dgm:spPr/>
    </dgm:pt>
    <dgm:pt modelId="{4F8E1EA8-50CE-48F9-BBCB-E598329C19B8}" type="pres">
      <dgm:prSet presAssocID="{1D77F597-EDE4-479E-B29B-EC07B7DD6A2D}" presName="spNode" presStyleCnt="0"/>
      <dgm:spPr/>
    </dgm:pt>
    <dgm:pt modelId="{3654CD37-8BDF-48E5-B1A3-DBF7FBC7A403}" type="pres">
      <dgm:prSet presAssocID="{F6A0B694-BE0B-43AD-8674-DBC8855210E1}" presName="sibTrans" presStyleLbl="sibTrans1D1" presStyleIdx="3" presStyleCnt="5"/>
      <dgm:spPr/>
    </dgm:pt>
    <dgm:pt modelId="{602671BD-8EBE-45EE-904C-859544162DD0}" type="pres">
      <dgm:prSet presAssocID="{990D4E95-2991-4DB1-BBB6-5862EA354D9E}" presName="node" presStyleLbl="node1" presStyleIdx="4" presStyleCnt="5">
        <dgm:presLayoutVars>
          <dgm:bulletEnabled val="1"/>
        </dgm:presLayoutVars>
      </dgm:prSet>
      <dgm:spPr/>
    </dgm:pt>
    <dgm:pt modelId="{1BD6A85A-5EFD-4102-8D41-419E2635A835}" type="pres">
      <dgm:prSet presAssocID="{990D4E95-2991-4DB1-BBB6-5862EA354D9E}" presName="spNode" presStyleCnt="0"/>
      <dgm:spPr/>
    </dgm:pt>
    <dgm:pt modelId="{6740F8A1-224C-4757-883F-8BC4A0F7AD4C}" type="pres">
      <dgm:prSet presAssocID="{874A26DD-7E03-4F26-9972-5B4FC1F8B781}" presName="sibTrans" presStyleLbl="sibTrans1D1" presStyleIdx="4" presStyleCnt="5"/>
      <dgm:spPr/>
    </dgm:pt>
  </dgm:ptLst>
  <dgm:cxnLst>
    <dgm:cxn modelId="{B4D6B116-A21C-4CC4-9255-8E6A09B5B287}" type="presOf" srcId="{2DA1F7CB-72F5-4045-A772-6C8730493592}" destId="{B575FD73-EB42-431B-8371-9326B7ED0CB3}" srcOrd="0" destOrd="0" presId="urn:microsoft.com/office/officeart/2005/8/layout/cycle5"/>
    <dgm:cxn modelId="{20FDF92A-0000-43FC-AF5F-970F9A09815F}" type="presOf" srcId="{990D4E95-2991-4DB1-BBB6-5862EA354D9E}" destId="{602671BD-8EBE-45EE-904C-859544162DD0}" srcOrd="0" destOrd="0" presId="urn:microsoft.com/office/officeart/2005/8/layout/cycle5"/>
    <dgm:cxn modelId="{09F40430-8B2D-4791-B7F6-1155AB934EFC}" srcId="{2DA1F7CB-72F5-4045-A772-6C8730493592}" destId="{990D4E95-2991-4DB1-BBB6-5862EA354D9E}" srcOrd="4" destOrd="0" parTransId="{1834586B-5C21-4CDB-AEB2-3590BCC31290}" sibTransId="{874A26DD-7E03-4F26-9972-5B4FC1F8B781}"/>
    <dgm:cxn modelId="{F7D4C13C-B00E-49BF-97FC-62AE056843D6}" srcId="{2DA1F7CB-72F5-4045-A772-6C8730493592}" destId="{AD9CDC01-D373-439E-8B7B-F903B8F6197F}" srcOrd="0" destOrd="0" parTransId="{5802F487-2EB4-4BA6-84B4-A4DA39ED8887}" sibTransId="{7E7D1EB2-1D61-4E29-924E-42756EEFC1E0}"/>
    <dgm:cxn modelId="{5E78C53D-7FFC-4AFE-9F89-9C3E8AF36E9B}" type="presOf" srcId="{F6A0B694-BE0B-43AD-8674-DBC8855210E1}" destId="{3654CD37-8BDF-48E5-B1A3-DBF7FBC7A403}" srcOrd="0" destOrd="0" presId="urn:microsoft.com/office/officeart/2005/8/layout/cycle5"/>
    <dgm:cxn modelId="{16E5233F-3B03-4D52-8833-22CA3D7E57C8}" type="presOf" srcId="{9AEF75D6-415C-410B-894F-49CED988DD62}" destId="{1B4DCF93-8CFE-4A70-BA14-6E7F2BE21FCE}" srcOrd="0" destOrd="0" presId="urn:microsoft.com/office/officeart/2005/8/layout/cycle5"/>
    <dgm:cxn modelId="{E8F6AB3F-A50C-4828-B0BD-283665B1FBC3}" type="presOf" srcId="{8AB32EBE-A7A9-4555-A642-B3D6CB5F127B}" destId="{A1EA3B28-D2BF-44E8-B1BC-ADDEE404A729}" srcOrd="0" destOrd="0" presId="urn:microsoft.com/office/officeart/2005/8/layout/cycle5"/>
    <dgm:cxn modelId="{E7A7EC5F-209E-4E81-A190-3598762CD0F5}" type="presOf" srcId="{874A26DD-7E03-4F26-9972-5B4FC1F8B781}" destId="{6740F8A1-224C-4757-883F-8BC4A0F7AD4C}" srcOrd="0" destOrd="0" presId="urn:microsoft.com/office/officeart/2005/8/layout/cycle5"/>
    <dgm:cxn modelId="{4CCF8F43-DE42-45D4-A7EA-9512740017E6}" srcId="{2DA1F7CB-72F5-4045-A772-6C8730493592}" destId="{1D77F597-EDE4-479E-B29B-EC07B7DD6A2D}" srcOrd="3" destOrd="0" parTransId="{47261F9D-C152-43E4-959A-E1703CBEE35F}" sibTransId="{F6A0B694-BE0B-43AD-8674-DBC8855210E1}"/>
    <dgm:cxn modelId="{27528149-79FF-4412-8439-EDF42E81693F}" type="presOf" srcId="{79C42E6C-CA61-427F-B425-4FD9B5696E85}" destId="{D40D2AE3-1D40-4B24-B711-284572A5FE4D}" srcOrd="0" destOrd="0" presId="urn:microsoft.com/office/officeart/2005/8/layout/cycle5"/>
    <dgm:cxn modelId="{B7295E81-5966-43DF-A0AA-09DF18C961CD}" srcId="{2DA1F7CB-72F5-4045-A772-6C8730493592}" destId="{9AEF75D6-415C-410B-894F-49CED988DD62}" srcOrd="1" destOrd="0" parTransId="{F48B4B49-89FC-4BE7-A317-7F5AFA395256}" sibTransId="{8AB32EBE-A7A9-4555-A642-B3D6CB5F127B}"/>
    <dgm:cxn modelId="{38236C8A-2D08-45DE-9BCF-F600105EDE00}" type="presOf" srcId="{1D77F597-EDE4-479E-B29B-EC07B7DD6A2D}" destId="{2D351202-FB7F-49CE-BCC5-1FB9458286CC}" srcOrd="0" destOrd="0" presId="urn:microsoft.com/office/officeart/2005/8/layout/cycle5"/>
    <dgm:cxn modelId="{D56F16A1-C9C1-4CFA-99A7-533DA6E894DC}" srcId="{2DA1F7CB-72F5-4045-A772-6C8730493592}" destId="{79C42E6C-CA61-427F-B425-4FD9B5696E85}" srcOrd="2" destOrd="0" parTransId="{3C7AC4A6-5033-4247-BC9B-16FD0D8F61D4}" sibTransId="{DA1474E6-7035-45FD-A220-C67A99F2FB92}"/>
    <dgm:cxn modelId="{503B54AA-CC6F-406E-BE1A-38BC1D8A333D}" type="presOf" srcId="{DA1474E6-7035-45FD-A220-C67A99F2FB92}" destId="{82DD4633-A50E-4758-9F96-05D721644AAF}" srcOrd="0" destOrd="0" presId="urn:microsoft.com/office/officeart/2005/8/layout/cycle5"/>
    <dgm:cxn modelId="{4C57FAD8-731C-4C8E-9536-B1D50A4A6E3A}" type="presOf" srcId="{AD9CDC01-D373-439E-8B7B-F903B8F6197F}" destId="{3837EFB5-CD67-44F7-8AF6-E0DEF02B01D7}" srcOrd="0" destOrd="0" presId="urn:microsoft.com/office/officeart/2005/8/layout/cycle5"/>
    <dgm:cxn modelId="{7194B2DD-14DA-46EF-ACF3-3450F959316A}" type="presOf" srcId="{7E7D1EB2-1D61-4E29-924E-42756EEFC1E0}" destId="{3312662C-BDED-44CA-B486-100EF5D00C32}" srcOrd="0" destOrd="0" presId="urn:microsoft.com/office/officeart/2005/8/layout/cycle5"/>
    <dgm:cxn modelId="{1B0FBC7F-E38D-4EB2-92AD-2EAD097B3E96}" type="presParOf" srcId="{B575FD73-EB42-431B-8371-9326B7ED0CB3}" destId="{3837EFB5-CD67-44F7-8AF6-E0DEF02B01D7}" srcOrd="0" destOrd="0" presId="urn:microsoft.com/office/officeart/2005/8/layout/cycle5"/>
    <dgm:cxn modelId="{18E138D5-B752-44CA-80BE-5BF8B214A12D}" type="presParOf" srcId="{B575FD73-EB42-431B-8371-9326B7ED0CB3}" destId="{88724490-54F6-4792-B877-4E441651FF0F}" srcOrd="1" destOrd="0" presId="urn:microsoft.com/office/officeart/2005/8/layout/cycle5"/>
    <dgm:cxn modelId="{F02A9B95-A40C-4ABD-A729-D92E9B67DDCF}" type="presParOf" srcId="{B575FD73-EB42-431B-8371-9326B7ED0CB3}" destId="{3312662C-BDED-44CA-B486-100EF5D00C32}" srcOrd="2" destOrd="0" presId="urn:microsoft.com/office/officeart/2005/8/layout/cycle5"/>
    <dgm:cxn modelId="{264CA833-30D4-49C5-92B4-3F0E9A97F014}" type="presParOf" srcId="{B575FD73-EB42-431B-8371-9326B7ED0CB3}" destId="{1B4DCF93-8CFE-4A70-BA14-6E7F2BE21FCE}" srcOrd="3" destOrd="0" presId="urn:microsoft.com/office/officeart/2005/8/layout/cycle5"/>
    <dgm:cxn modelId="{9C1FE303-28FB-49A3-B263-C6DE5302813A}" type="presParOf" srcId="{B575FD73-EB42-431B-8371-9326B7ED0CB3}" destId="{DCCDECD2-E96F-4E13-8BCF-C3C24E5458B2}" srcOrd="4" destOrd="0" presId="urn:microsoft.com/office/officeart/2005/8/layout/cycle5"/>
    <dgm:cxn modelId="{B94B7536-343D-435D-905A-E1A34490353F}" type="presParOf" srcId="{B575FD73-EB42-431B-8371-9326B7ED0CB3}" destId="{A1EA3B28-D2BF-44E8-B1BC-ADDEE404A729}" srcOrd="5" destOrd="0" presId="urn:microsoft.com/office/officeart/2005/8/layout/cycle5"/>
    <dgm:cxn modelId="{59EA1FF0-8A0B-4551-9A29-7B31E2AA0FF2}" type="presParOf" srcId="{B575FD73-EB42-431B-8371-9326B7ED0CB3}" destId="{D40D2AE3-1D40-4B24-B711-284572A5FE4D}" srcOrd="6" destOrd="0" presId="urn:microsoft.com/office/officeart/2005/8/layout/cycle5"/>
    <dgm:cxn modelId="{1B324FEE-1774-4300-BCC3-620328C02059}" type="presParOf" srcId="{B575FD73-EB42-431B-8371-9326B7ED0CB3}" destId="{EC940E34-12D6-4B55-BD56-554C405A8BE9}" srcOrd="7" destOrd="0" presId="urn:microsoft.com/office/officeart/2005/8/layout/cycle5"/>
    <dgm:cxn modelId="{AA396D3E-204B-4237-81EA-EEDF20DBE1CE}" type="presParOf" srcId="{B575FD73-EB42-431B-8371-9326B7ED0CB3}" destId="{82DD4633-A50E-4758-9F96-05D721644AAF}" srcOrd="8" destOrd="0" presId="urn:microsoft.com/office/officeart/2005/8/layout/cycle5"/>
    <dgm:cxn modelId="{D92D52C7-E9D4-463C-A437-FE933168BB60}" type="presParOf" srcId="{B575FD73-EB42-431B-8371-9326B7ED0CB3}" destId="{2D351202-FB7F-49CE-BCC5-1FB9458286CC}" srcOrd="9" destOrd="0" presId="urn:microsoft.com/office/officeart/2005/8/layout/cycle5"/>
    <dgm:cxn modelId="{F5F0B586-70AE-41F7-9A69-3126E2F6043D}" type="presParOf" srcId="{B575FD73-EB42-431B-8371-9326B7ED0CB3}" destId="{4F8E1EA8-50CE-48F9-BBCB-E598329C19B8}" srcOrd="10" destOrd="0" presId="urn:microsoft.com/office/officeart/2005/8/layout/cycle5"/>
    <dgm:cxn modelId="{5811709B-0F06-43D7-9A1B-460DD0F42794}" type="presParOf" srcId="{B575FD73-EB42-431B-8371-9326B7ED0CB3}" destId="{3654CD37-8BDF-48E5-B1A3-DBF7FBC7A403}" srcOrd="11" destOrd="0" presId="urn:microsoft.com/office/officeart/2005/8/layout/cycle5"/>
    <dgm:cxn modelId="{BECEE892-C58D-43D4-8563-DE487A660042}" type="presParOf" srcId="{B575FD73-EB42-431B-8371-9326B7ED0CB3}" destId="{602671BD-8EBE-45EE-904C-859544162DD0}" srcOrd="12" destOrd="0" presId="urn:microsoft.com/office/officeart/2005/8/layout/cycle5"/>
    <dgm:cxn modelId="{21EC06F9-BB3A-47E4-9710-A418EAD46D84}" type="presParOf" srcId="{B575FD73-EB42-431B-8371-9326B7ED0CB3}" destId="{1BD6A85A-5EFD-4102-8D41-419E2635A835}" srcOrd="13" destOrd="0" presId="urn:microsoft.com/office/officeart/2005/8/layout/cycle5"/>
    <dgm:cxn modelId="{3598D9A5-5B7F-415C-9664-A2912811470E}" type="presParOf" srcId="{B575FD73-EB42-431B-8371-9326B7ED0CB3}" destId="{6740F8A1-224C-4757-883F-8BC4A0F7AD4C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DA1F7CB-72F5-4045-A772-6C8730493592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AD9CDC01-D373-439E-8B7B-F903B8F6197F}">
      <dgm:prSet phldrT="[Text]"/>
      <dgm:spPr/>
      <dgm:t>
        <a:bodyPr/>
        <a:lstStyle/>
        <a:p>
          <a:r>
            <a:rPr lang="en-AU" dirty="0"/>
            <a:t>Stimulus</a:t>
          </a:r>
        </a:p>
      </dgm:t>
    </dgm:pt>
    <dgm:pt modelId="{5802F487-2EB4-4BA6-84B4-A4DA39ED8887}" type="parTrans" cxnId="{F7D4C13C-B00E-49BF-97FC-62AE056843D6}">
      <dgm:prSet/>
      <dgm:spPr/>
      <dgm:t>
        <a:bodyPr/>
        <a:lstStyle/>
        <a:p>
          <a:endParaRPr lang="en-AU"/>
        </a:p>
      </dgm:t>
    </dgm:pt>
    <dgm:pt modelId="{7E7D1EB2-1D61-4E29-924E-42756EEFC1E0}" type="sibTrans" cxnId="{F7D4C13C-B00E-49BF-97FC-62AE056843D6}">
      <dgm:prSet/>
      <dgm:spPr/>
      <dgm:t>
        <a:bodyPr/>
        <a:lstStyle/>
        <a:p>
          <a:endParaRPr lang="en-AU"/>
        </a:p>
      </dgm:t>
    </dgm:pt>
    <dgm:pt modelId="{9AEF75D6-415C-410B-894F-49CED988DD62}">
      <dgm:prSet phldrT="[Text]"/>
      <dgm:spPr/>
      <dgm:t>
        <a:bodyPr/>
        <a:lstStyle/>
        <a:p>
          <a:r>
            <a:rPr lang="en-AU" dirty="0"/>
            <a:t>Skin</a:t>
          </a:r>
        </a:p>
      </dgm:t>
    </dgm:pt>
    <dgm:pt modelId="{F48B4B49-89FC-4BE7-A317-7F5AFA395256}" type="parTrans" cxnId="{B7295E81-5966-43DF-A0AA-09DF18C961CD}">
      <dgm:prSet/>
      <dgm:spPr/>
      <dgm:t>
        <a:bodyPr/>
        <a:lstStyle/>
        <a:p>
          <a:endParaRPr lang="en-AU"/>
        </a:p>
      </dgm:t>
    </dgm:pt>
    <dgm:pt modelId="{8AB32EBE-A7A9-4555-A642-B3D6CB5F127B}" type="sibTrans" cxnId="{B7295E81-5966-43DF-A0AA-09DF18C961CD}">
      <dgm:prSet/>
      <dgm:spPr/>
      <dgm:t>
        <a:bodyPr/>
        <a:lstStyle/>
        <a:p>
          <a:endParaRPr lang="en-AU"/>
        </a:p>
      </dgm:t>
    </dgm:pt>
    <dgm:pt modelId="{79C42E6C-CA61-427F-B425-4FD9B5696E85}">
      <dgm:prSet phldrT="[Text]"/>
      <dgm:spPr/>
      <dgm:t>
        <a:bodyPr/>
        <a:lstStyle/>
        <a:p>
          <a:r>
            <a:rPr lang="en-AU" dirty="0"/>
            <a:t>Brain </a:t>
          </a:r>
        </a:p>
      </dgm:t>
    </dgm:pt>
    <dgm:pt modelId="{3C7AC4A6-5033-4247-BC9B-16FD0D8F61D4}" type="parTrans" cxnId="{D56F16A1-C9C1-4CFA-99A7-533DA6E894DC}">
      <dgm:prSet/>
      <dgm:spPr/>
      <dgm:t>
        <a:bodyPr/>
        <a:lstStyle/>
        <a:p>
          <a:endParaRPr lang="en-AU"/>
        </a:p>
      </dgm:t>
    </dgm:pt>
    <dgm:pt modelId="{DA1474E6-7035-45FD-A220-C67A99F2FB92}" type="sibTrans" cxnId="{D56F16A1-C9C1-4CFA-99A7-533DA6E894DC}">
      <dgm:prSet/>
      <dgm:spPr/>
      <dgm:t>
        <a:bodyPr/>
        <a:lstStyle/>
        <a:p>
          <a:endParaRPr lang="en-AU"/>
        </a:p>
      </dgm:t>
    </dgm:pt>
    <dgm:pt modelId="{1D77F597-EDE4-479E-B29B-EC07B7DD6A2D}">
      <dgm:prSet phldrT="[Text]"/>
      <dgm:spPr/>
      <dgm:t>
        <a:bodyPr/>
        <a:lstStyle/>
        <a:p>
          <a:r>
            <a:rPr lang="en-AU" dirty="0"/>
            <a:t>Sweating Vasodilation</a:t>
          </a:r>
        </a:p>
      </dgm:t>
    </dgm:pt>
    <dgm:pt modelId="{47261F9D-C152-43E4-959A-E1703CBEE35F}" type="parTrans" cxnId="{4CCF8F43-DE42-45D4-A7EA-9512740017E6}">
      <dgm:prSet/>
      <dgm:spPr/>
      <dgm:t>
        <a:bodyPr/>
        <a:lstStyle/>
        <a:p>
          <a:endParaRPr lang="en-AU"/>
        </a:p>
      </dgm:t>
    </dgm:pt>
    <dgm:pt modelId="{F6A0B694-BE0B-43AD-8674-DBC8855210E1}" type="sibTrans" cxnId="{4CCF8F43-DE42-45D4-A7EA-9512740017E6}">
      <dgm:prSet/>
      <dgm:spPr/>
      <dgm:t>
        <a:bodyPr/>
        <a:lstStyle/>
        <a:p>
          <a:endParaRPr lang="en-AU"/>
        </a:p>
      </dgm:t>
    </dgm:pt>
    <dgm:pt modelId="{990D4E95-2991-4DB1-BBB6-5862EA354D9E}">
      <dgm:prSet phldrT="[Text]"/>
      <dgm:spPr/>
      <dgm:t>
        <a:bodyPr/>
        <a:lstStyle/>
        <a:p>
          <a:r>
            <a:rPr lang="en-AU" dirty="0"/>
            <a:t>Internal Balance</a:t>
          </a:r>
        </a:p>
      </dgm:t>
    </dgm:pt>
    <dgm:pt modelId="{1834586B-5C21-4CDB-AEB2-3590BCC31290}" type="parTrans" cxnId="{09F40430-8B2D-4791-B7F6-1155AB934EFC}">
      <dgm:prSet/>
      <dgm:spPr/>
      <dgm:t>
        <a:bodyPr/>
        <a:lstStyle/>
        <a:p>
          <a:endParaRPr lang="en-AU"/>
        </a:p>
      </dgm:t>
    </dgm:pt>
    <dgm:pt modelId="{874A26DD-7E03-4F26-9972-5B4FC1F8B781}" type="sibTrans" cxnId="{09F40430-8B2D-4791-B7F6-1155AB934EFC}">
      <dgm:prSet/>
      <dgm:spPr/>
      <dgm:t>
        <a:bodyPr/>
        <a:lstStyle/>
        <a:p>
          <a:endParaRPr lang="en-AU"/>
        </a:p>
      </dgm:t>
    </dgm:pt>
    <dgm:pt modelId="{B575FD73-EB42-431B-8371-9326B7ED0CB3}" type="pres">
      <dgm:prSet presAssocID="{2DA1F7CB-72F5-4045-A772-6C8730493592}" presName="cycle" presStyleCnt="0">
        <dgm:presLayoutVars>
          <dgm:dir/>
          <dgm:resizeHandles val="exact"/>
        </dgm:presLayoutVars>
      </dgm:prSet>
      <dgm:spPr/>
    </dgm:pt>
    <dgm:pt modelId="{3837EFB5-CD67-44F7-8AF6-E0DEF02B01D7}" type="pres">
      <dgm:prSet presAssocID="{AD9CDC01-D373-439E-8B7B-F903B8F6197F}" presName="node" presStyleLbl="node1" presStyleIdx="0" presStyleCnt="5">
        <dgm:presLayoutVars>
          <dgm:bulletEnabled val="1"/>
        </dgm:presLayoutVars>
      </dgm:prSet>
      <dgm:spPr/>
    </dgm:pt>
    <dgm:pt modelId="{88724490-54F6-4792-B877-4E441651FF0F}" type="pres">
      <dgm:prSet presAssocID="{AD9CDC01-D373-439E-8B7B-F903B8F6197F}" presName="spNode" presStyleCnt="0"/>
      <dgm:spPr/>
    </dgm:pt>
    <dgm:pt modelId="{3312662C-BDED-44CA-B486-100EF5D00C32}" type="pres">
      <dgm:prSet presAssocID="{7E7D1EB2-1D61-4E29-924E-42756EEFC1E0}" presName="sibTrans" presStyleLbl="sibTrans1D1" presStyleIdx="0" presStyleCnt="5"/>
      <dgm:spPr/>
    </dgm:pt>
    <dgm:pt modelId="{1B4DCF93-8CFE-4A70-BA14-6E7F2BE21FCE}" type="pres">
      <dgm:prSet presAssocID="{9AEF75D6-415C-410B-894F-49CED988DD62}" presName="node" presStyleLbl="node1" presStyleIdx="1" presStyleCnt="5">
        <dgm:presLayoutVars>
          <dgm:bulletEnabled val="1"/>
        </dgm:presLayoutVars>
      </dgm:prSet>
      <dgm:spPr/>
    </dgm:pt>
    <dgm:pt modelId="{DCCDECD2-E96F-4E13-8BCF-C3C24E5458B2}" type="pres">
      <dgm:prSet presAssocID="{9AEF75D6-415C-410B-894F-49CED988DD62}" presName="spNode" presStyleCnt="0"/>
      <dgm:spPr/>
    </dgm:pt>
    <dgm:pt modelId="{A1EA3B28-D2BF-44E8-B1BC-ADDEE404A729}" type="pres">
      <dgm:prSet presAssocID="{8AB32EBE-A7A9-4555-A642-B3D6CB5F127B}" presName="sibTrans" presStyleLbl="sibTrans1D1" presStyleIdx="1" presStyleCnt="5"/>
      <dgm:spPr/>
    </dgm:pt>
    <dgm:pt modelId="{D40D2AE3-1D40-4B24-B711-284572A5FE4D}" type="pres">
      <dgm:prSet presAssocID="{79C42E6C-CA61-427F-B425-4FD9B5696E85}" presName="node" presStyleLbl="node1" presStyleIdx="2" presStyleCnt="5">
        <dgm:presLayoutVars>
          <dgm:bulletEnabled val="1"/>
        </dgm:presLayoutVars>
      </dgm:prSet>
      <dgm:spPr/>
    </dgm:pt>
    <dgm:pt modelId="{EC940E34-12D6-4B55-BD56-554C405A8BE9}" type="pres">
      <dgm:prSet presAssocID="{79C42E6C-CA61-427F-B425-4FD9B5696E85}" presName="spNode" presStyleCnt="0"/>
      <dgm:spPr/>
    </dgm:pt>
    <dgm:pt modelId="{82DD4633-A50E-4758-9F96-05D721644AAF}" type="pres">
      <dgm:prSet presAssocID="{DA1474E6-7035-45FD-A220-C67A99F2FB92}" presName="sibTrans" presStyleLbl="sibTrans1D1" presStyleIdx="2" presStyleCnt="5"/>
      <dgm:spPr/>
    </dgm:pt>
    <dgm:pt modelId="{2D351202-FB7F-49CE-BCC5-1FB9458286CC}" type="pres">
      <dgm:prSet presAssocID="{1D77F597-EDE4-479E-B29B-EC07B7DD6A2D}" presName="node" presStyleLbl="node1" presStyleIdx="3" presStyleCnt="5">
        <dgm:presLayoutVars>
          <dgm:bulletEnabled val="1"/>
        </dgm:presLayoutVars>
      </dgm:prSet>
      <dgm:spPr/>
    </dgm:pt>
    <dgm:pt modelId="{4F8E1EA8-50CE-48F9-BBCB-E598329C19B8}" type="pres">
      <dgm:prSet presAssocID="{1D77F597-EDE4-479E-B29B-EC07B7DD6A2D}" presName="spNode" presStyleCnt="0"/>
      <dgm:spPr/>
    </dgm:pt>
    <dgm:pt modelId="{3654CD37-8BDF-48E5-B1A3-DBF7FBC7A403}" type="pres">
      <dgm:prSet presAssocID="{F6A0B694-BE0B-43AD-8674-DBC8855210E1}" presName="sibTrans" presStyleLbl="sibTrans1D1" presStyleIdx="3" presStyleCnt="5"/>
      <dgm:spPr/>
    </dgm:pt>
    <dgm:pt modelId="{602671BD-8EBE-45EE-904C-859544162DD0}" type="pres">
      <dgm:prSet presAssocID="{990D4E95-2991-4DB1-BBB6-5862EA354D9E}" presName="node" presStyleLbl="node1" presStyleIdx="4" presStyleCnt="5">
        <dgm:presLayoutVars>
          <dgm:bulletEnabled val="1"/>
        </dgm:presLayoutVars>
      </dgm:prSet>
      <dgm:spPr/>
    </dgm:pt>
    <dgm:pt modelId="{1BD6A85A-5EFD-4102-8D41-419E2635A835}" type="pres">
      <dgm:prSet presAssocID="{990D4E95-2991-4DB1-BBB6-5862EA354D9E}" presName="spNode" presStyleCnt="0"/>
      <dgm:spPr/>
    </dgm:pt>
    <dgm:pt modelId="{6740F8A1-224C-4757-883F-8BC4A0F7AD4C}" type="pres">
      <dgm:prSet presAssocID="{874A26DD-7E03-4F26-9972-5B4FC1F8B781}" presName="sibTrans" presStyleLbl="sibTrans1D1" presStyleIdx="4" presStyleCnt="5"/>
      <dgm:spPr/>
    </dgm:pt>
  </dgm:ptLst>
  <dgm:cxnLst>
    <dgm:cxn modelId="{218E0F1F-A9DE-448D-9BE0-90AA3DD00E6E}" type="presOf" srcId="{990D4E95-2991-4DB1-BBB6-5862EA354D9E}" destId="{602671BD-8EBE-45EE-904C-859544162DD0}" srcOrd="0" destOrd="0" presId="urn:microsoft.com/office/officeart/2005/8/layout/cycle5"/>
    <dgm:cxn modelId="{09F40430-8B2D-4791-B7F6-1155AB934EFC}" srcId="{2DA1F7CB-72F5-4045-A772-6C8730493592}" destId="{990D4E95-2991-4DB1-BBB6-5862EA354D9E}" srcOrd="4" destOrd="0" parTransId="{1834586B-5C21-4CDB-AEB2-3590BCC31290}" sibTransId="{874A26DD-7E03-4F26-9972-5B4FC1F8B781}"/>
    <dgm:cxn modelId="{F7D4C13C-B00E-49BF-97FC-62AE056843D6}" srcId="{2DA1F7CB-72F5-4045-A772-6C8730493592}" destId="{AD9CDC01-D373-439E-8B7B-F903B8F6197F}" srcOrd="0" destOrd="0" parTransId="{5802F487-2EB4-4BA6-84B4-A4DA39ED8887}" sibTransId="{7E7D1EB2-1D61-4E29-924E-42756EEFC1E0}"/>
    <dgm:cxn modelId="{4CCF8F43-DE42-45D4-A7EA-9512740017E6}" srcId="{2DA1F7CB-72F5-4045-A772-6C8730493592}" destId="{1D77F597-EDE4-479E-B29B-EC07B7DD6A2D}" srcOrd="3" destOrd="0" parTransId="{47261F9D-C152-43E4-959A-E1703CBEE35F}" sibTransId="{F6A0B694-BE0B-43AD-8674-DBC8855210E1}"/>
    <dgm:cxn modelId="{5085C144-9976-4E26-BA1C-2E4E8413351B}" type="presOf" srcId="{9AEF75D6-415C-410B-894F-49CED988DD62}" destId="{1B4DCF93-8CFE-4A70-BA14-6E7F2BE21FCE}" srcOrd="0" destOrd="0" presId="urn:microsoft.com/office/officeart/2005/8/layout/cycle5"/>
    <dgm:cxn modelId="{AB58844D-446E-4FA6-B832-8A542CBC80E1}" type="presOf" srcId="{874A26DD-7E03-4F26-9972-5B4FC1F8B781}" destId="{6740F8A1-224C-4757-883F-8BC4A0F7AD4C}" srcOrd="0" destOrd="0" presId="urn:microsoft.com/office/officeart/2005/8/layout/cycle5"/>
    <dgm:cxn modelId="{B7295E81-5966-43DF-A0AA-09DF18C961CD}" srcId="{2DA1F7CB-72F5-4045-A772-6C8730493592}" destId="{9AEF75D6-415C-410B-894F-49CED988DD62}" srcOrd="1" destOrd="0" parTransId="{F48B4B49-89FC-4BE7-A317-7F5AFA395256}" sibTransId="{8AB32EBE-A7A9-4555-A642-B3D6CB5F127B}"/>
    <dgm:cxn modelId="{497DCC87-C730-4E8C-881D-901F5D4172D9}" type="presOf" srcId="{DA1474E6-7035-45FD-A220-C67A99F2FB92}" destId="{82DD4633-A50E-4758-9F96-05D721644AAF}" srcOrd="0" destOrd="0" presId="urn:microsoft.com/office/officeart/2005/8/layout/cycle5"/>
    <dgm:cxn modelId="{76AE6B91-F729-4FBA-A2A7-A5B4D80E9154}" type="presOf" srcId="{F6A0B694-BE0B-43AD-8674-DBC8855210E1}" destId="{3654CD37-8BDF-48E5-B1A3-DBF7FBC7A403}" srcOrd="0" destOrd="0" presId="urn:microsoft.com/office/officeart/2005/8/layout/cycle5"/>
    <dgm:cxn modelId="{D56F16A1-C9C1-4CFA-99A7-533DA6E894DC}" srcId="{2DA1F7CB-72F5-4045-A772-6C8730493592}" destId="{79C42E6C-CA61-427F-B425-4FD9B5696E85}" srcOrd="2" destOrd="0" parTransId="{3C7AC4A6-5033-4247-BC9B-16FD0D8F61D4}" sibTransId="{DA1474E6-7035-45FD-A220-C67A99F2FB92}"/>
    <dgm:cxn modelId="{445E86A8-EAD0-468C-B7E6-90BC7CB6A1DC}" type="presOf" srcId="{8AB32EBE-A7A9-4555-A642-B3D6CB5F127B}" destId="{A1EA3B28-D2BF-44E8-B1BC-ADDEE404A729}" srcOrd="0" destOrd="0" presId="urn:microsoft.com/office/officeart/2005/8/layout/cycle5"/>
    <dgm:cxn modelId="{38227CB1-CEF7-4BD5-A167-7E36591F63A9}" type="presOf" srcId="{2DA1F7CB-72F5-4045-A772-6C8730493592}" destId="{B575FD73-EB42-431B-8371-9326B7ED0CB3}" srcOrd="0" destOrd="0" presId="urn:microsoft.com/office/officeart/2005/8/layout/cycle5"/>
    <dgm:cxn modelId="{286906B5-D9A3-4D99-9FEB-949539B2186F}" type="presOf" srcId="{AD9CDC01-D373-439E-8B7B-F903B8F6197F}" destId="{3837EFB5-CD67-44F7-8AF6-E0DEF02B01D7}" srcOrd="0" destOrd="0" presId="urn:microsoft.com/office/officeart/2005/8/layout/cycle5"/>
    <dgm:cxn modelId="{A8400FC2-9399-4E75-9E44-DBD2C6654D3A}" type="presOf" srcId="{1D77F597-EDE4-479E-B29B-EC07B7DD6A2D}" destId="{2D351202-FB7F-49CE-BCC5-1FB9458286CC}" srcOrd="0" destOrd="0" presId="urn:microsoft.com/office/officeart/2005/8/layout/cycle5"/>
    <dgm:cxn modelId="{63F71CFB-8204-4771-9F96-953F85121AFF}" type="presOf" srcId="{79C42E6C-CA61-427F-B425-4FD9B5696E85}" destId="{D40D2AE3-1D40-4B24-B711-284572A5FE4D}" srcOrd="0" destOrd="0" presId="urn:microsoft.com/office/officeart/2005/8/layout/cycle5"/>
    <dgm:cxn modelId="{38C6D6FC-8D77-4411-8E8E-8E0C614D9E79}" type="presOf" srcId="{7E7D1EB2-1D61-4E29-924E-42756EEFC1E0}" destId="{3312662C-BDED-44CA-B486-100EF5D00C32}" srcOrd="0" destOrd="0" presId="urn:microsoft.com/office/officeart/2005/8/layout/cycle5"/>
    <dgm:cxn modelId="{46A2BCF3-BA99-474F-A7D8-ECB84864C138}" type="presParOf" srcId="{B575FD73-EB42-431B-8371-9326B7ED0CB3}" destId="{3837EFB5-CD67-44F7-8AF6-E0DEF02B01D7}" srcOrd="0" destOrd="0" presId="urn:microsoft.com/office/officeart/2005/8/layout/cycle5"/>
    <dgm:cxn modelId="{74AB595E-EC6A-4DFE-8E2D-89EB7C79B982}" type="presParOf" srcId="{B575FD73-EB42-431B-8371-9326B7ED0CB3}" destId="{88724490-54F6-4792-B877-4E441651FF0F}" srcOrd="1" destOrd="0" presId="urn:microsoft.com/office/officeart/2005/8/layout/cycle5"/>
    <dgm:cxn modelId="{6938A15C-67FB-4540-A4E0-5A6A86261F66}" type="presParOf" srcId="{B575FD73-EB42-431B-8371-9326B7ED0CB3}" destId="{3312662C-BDED-44CA-B486-100EF5D00C32}" srcOrd="2" destOrd="0" presId="urn:microsoft.com/office/officeart/2005/8/layout/cycle5"/>
    <dgm:cxn modelId="{C61AB48B-89A8-4BE8-A8C0-FD17219B7BFD}" type="presParOf" srcId="{B575FD73-EB42-431B-8371-9326B7ED0CB3}" destId="{1B4DCF93-8CFE-4A70-BA14-6E7F2BE21FCE}" srcOrd="3" destOrd="0" presId="urn:microsoft.com/office/officeart/2005/8/layout/cycle5"/>
    <dgm:cxn modelId="{A55D6721-7EC3-443B-808B-05F88F0F51D7}" type="presParOf" srcId="{B575FD73-EB42-431B-8371-9326B7ED0CB3}" destId="{DCCDECD2-E96F-4E13-8BCF-C3C24E5458B2}" srcOrd="4" destOrd="0" presId="urn:microsoft.com/office/officeart/2005/8/layout/cycle5"/>
    <dgm:cxn modelId="{A5229AF7-5B44-4535-8ED0-47E269349B2D}" type="presParOf" srcId="{B575FD73-EB42-431B-8371-9326B7ED0CB3}" destId="{A1EA3B28-D2BF-44E8-B1BC-ADDEE404A729}" srcOrd="5" destOrd="0" presId="urn:microsoft.com/office/officeart/2005/8/layout/cycle5"/>
    <dgm:cxn modelId="{092E0829-1EED-4379-AE70-6E98358FEF15}" type="presParOf" srcId="{B575FD73-EB42-431B-8371-9326B7ED0CB3}" destId="{D40D2AE3-1D40-4B24-B711-284572A5FE4D}" srcOrd="6" destOrd="0" presId="urn:microsoft.com/office/officeart/2005/8/layout/cycle5"/>
    <dgm:cxn modelId="{5A46F48C-CDD4-4C09-80BF-0E551FE37F78}" type="presParOf" srcId="{B575FD73-EB42-431B-8371-9326B7ED0CB3}" destId="{EC940E34-12D6-4B55-BD56-554C405A8BE9}" srcOrd="7" destOrd="0" presId="urn:microsoft.com/office/officeart/2005/8/layout/cycle5"/>
    <dgm:cxn modelId="{49134C16-0CFF-4B13-BB77-CCFF4587E00E}" type="presParOf" srcId="{B575FD73-EB42-431B-8371-9326B7ED0CB3}" destId="{82DD4633-A50E-4758-9F96-05D721644AAF}" srcOrd="8" destOrd="0" presId="urn:microsoft.com/office/officeart/2005/8/layout/cycle5"/>
    <dgm:cxn modelId="{953EBABC-D3F8-4F3F-90D0-7647482C45D7}" type="presParOf" srcId="{B575FD73-EB42-431B-8371-9326B7ED0CB3}" destId="{2D351202-FB7F-49CE-BCC5-1FB9458286CC}" srcOrd="9" destOrd="0" presId="urn:microsoft.com/office/officeart/2005/8/layout/cycle5"/>
    <dgm:cxn modelId="{0965E46B-CBB5-4758-BDE0-86497A99271E}" type="presParOf" srcId="{B575FD73-EB42-431B-8371-9326B7ED0CB3}" destId="{4F8E1EA8-50CE-48F9-BBCB-E598329C19B8}" srcOrd="10" destOrd="0" presId="urn:microsoft.com/office/officeart/2005/8/layout/cycle5"/>
    <dgm:cxn modelId="{481CBDC1-64D7-4B24-B24D-B4AE9C06EA87}" type="presParOf" srcId="{B575FD73-EB42-431B-8371-9326B7ED0CB3}" destId="{3654CD37-8BDF-48E5-B1A3-DBF7FBC7A403}" srcOrd="11" destOrd="0" presId="urn:microsoft.com/office/officeart/2005/8/layout/cycle5"/>
    <dgm:cxn modelId="{E226383D-9DFD-49FD-813B-F514A29C2FCA}" type="presParOf" srcId="{B575FD73-EB42-431B-8371-9326B7ED0CB3}" destId="{602671BD-8EBE-45EE-904C-859544162DD0}" srcOrd="12" destOrd="0" presId="urn:microsoft.com/office/officeart/2005/8/layout/cycle5"/>
    <dgm:cxn modelId="{D3CD3768-C0AF-4D3B-8588-43D5AC4CB04F}" type="presParOf" srcId="{B575FD73-EB42-431B-8371-9326B7ED0CB3}" destId="{1BD6A85A-5EFD-4102-8D41-419E2635A835}" srcOrd="13" destOrd="0" presId="urn:microsoft.com/office/officeart/2005/8/layout/cycle5"/>
    <dgm:cxn modelId="{F035E3FB-4F2C-4A12-A6BE-DBFB19E0396F}" type="presParOf" srcId="{B575FD73-EB42-431B-8371-9326B7ED0CB3}" destId="{6740F8A1-224C-4757-883F-8BC4A0F7AD4C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DA1F7CB-72F5-4045-A772-6C8730493592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AD9CDC01-D373-439E-8B7B-F903B8F6197F}">
      <dgm:prSet phldrT="[Text]"/>
      <dgm:spPr/>
      <dgm:t>
        <a:bodyPr/>
        <a:lstStyle/>
        <a:p>
          <a:r>
            <a:rPr lang="en-AU" dirty="0"/>
            <a:t>Stimulus</a:t>
          </a:r>
        </a:p>
      </dgm:t>
    </dgm:pt>
    <dgm:pt modelId="{5802F487-2EB4-4BA6-84B4-A4DA39ED8887}" type="parTrans" cxnId="{F7D4C13C-B00E-49BF-97FC-62AE056843D6}">
      <dgm:prSet/>
      <dgm:spPr/>
      <dgm:t>
        <a:bodyPr/>
        <a:lstStyle/>
        <a:p>
          <a:endParaRPr lang="en-AU"/>
        </a:p>
      </dgm:t>
    </dgm:pt>
    <dgm:pt modelId="{7E7D1EB2-1D61-4E29-924E-42756EEFC1E0}" type="sibTrans" cxnId="{F7D4C13C-B00E-49BF-97FC-62AE056843D6}">
      <dgm:prSet/>
      <dgm:spPr/>
      <dgm:t>
        <a:bodyPr/>
        <a:lstStyle/>
        <a:p>
          <a:endParaRPr lang="en-AU"/>
        </a:p>
      </dgm:t>
    </dgm:pt>
    <dgm:pt modelId="{9AEF75D6-415C-410B-894F-49CED988DD62}">
      <dgm:prSet phldrT="[Text]"/>
      <dgm:spPr/>
      <dgm:t>
        <a:bodyPr/>
        <a:lstStyle/>
        <a:p>
          <a:r>
            <a:rPr lang="en-AU" dirty="0"/>
            <a:t>Skin</a:t>
          </a:r>
        </a:p>
      </dgm:t>
    </dgm:pt>
    <dgm:pt modelId="{F48B4B49-89FC-4BE7-A317-7F5AFA395256}" type="parTrans" cxnId="{B7295E81-5966-43DF-A0AA-09DF18C961CD}">
      <dgm:prSet/>
      <dgm:spPr/>
      <dgm:t>
        <a:bodyPr/>
        <a:lstStyle/>
        <a:p>
          <a:endParaRPr lang="en-AU"/>
        </a:p>
      </dgm:t>
    </dgm:pt>
    <dgm:pt modelId="{8AB32EBE-A7A9-4555-A642-B3D6CB5F127B}" type="sibTrans" cxnId="{B7295E81-5966-43DF-A0AA-09DF18C961CD}">
      <dgm:prSet/>
      <dgm:spPr/>
      <dgm:t>
        <a:bodyPr/>
        <a:lstStyle/>
        <a:p>
          <a:endParaRPr lang="en-AU"/>
        </a:p>
      </dgm:t>
    </dgm:pt>
    <dgm:pt modelId="{79C42E6C-CA61-427F-B425-4FD9B5696E85}">
      <dgm:prSet phldrT="[Text]"/>
      <dgm:spPr/>
      <dgm:t>
        <a:bodyPr/>
        <a:lstStyle/>
        <a:p>
          <a:r>
            <a:rPr lang="en-AU" dirty="0"/>
            <a:t>Brain</a:t>
          </a:r>
        </a:p>
      </dgm:t>
    </dgm:pt>
    <dgm:pt modelId="{3C7AC4A6-5033-4247-BC9B-16FD0D8F61D4}" type="parTrans" cxnId="{D56F16A1-C9C1-4CFA-99A7-533DA6E894DC}">
      <dgm:prSet/>
      <dgm:spPr/>
      <dgm:t>
        <a:bodyPr/>
        <a:lstStyle/>
        <a:p>
          <a:endParaRPr lang="en-AU"/>
        </a:p>
      </dgm:t>
    </dgm:pt>
    <dgm:pt modelId="{DA1474E6-7035-45FD-A220-C67A99F2FB92}" type="sibTrans" cxnId="{D56F16A1-C9C1-4CFA-99A7-533DA6E894DC}">
      <dgm:prSet/>
      <dgm:spPr/>
      <dgm:t>
        <a:bodyPr/>
        <a:lstStyle/>
        <a:p>
          <a:endParaRPr lang="en-AU"/>
        </a:p>
      </dgm:t>
    </dgm:pt>
    <dgm:pt modelId="{1D77F597-EDE4-479E-B29B-EC07B7DD6A2D}">
      <dgm:prSet phldrT="[Text]"/>
      <dgm:spPr/>
      <dgm:t>
        <a:bodyPr/>
        <a:lstStyle/>
        <a:p>
          <a:r>
            <a:rPr lang="en-AU" dirty="0"/>
            <a:t>Goosebumps</a:t>
          </a:r>
        </a:p>
        <a:p>
          <a:r>
            <a:rPr lang="en-AU" dirty="0"/>
            <a:t>Vasoconstriction </a:t>
          </a:r>
        </a:p>
      </dgm:t>
    </dgm:pt>
    <dgm:pt modelId="{47261F9D-C152-43E4-959A-E1703CBEE35F}" type="parTrans" cxnId="{4CCF8F43-DE42-45D4-A7EA-9512740017E6}">
      <dgm:prSet/>
      <dgm:spPr/>
      <dgm:t>
        <a:bodyPr/>
        <a:lstStyle/>
        <a:p>
          <a:endParaRPr lang="en-AU"/>
        </a:p>
      </dgm:t>
    </dgm:pt>
    <dgm:pt modelId="{F6A0B694-BE0B-43AD-8674-DBC8855210E1}" type="sibTrans" cxnId="{4CCF8F43-DE42-45D4-A7EA-9512740017E6}">
      <dgm:prSet/>
      <dgm:spPr/>
      <dgm:t>
        <a:bodyPr/>
        <a:lstStyle/>
        <a:p>
          <a:endParaRPr lang="en-AU"/>
        </a:p>
      </dgm:t>
    </dgm:pt>
    <dgm:pt modelId="{990D4E95-2991-4DB1-BBB6-5862EA354D9E}">
      <dgm:prSet phldrT="[Text]"/>
      <dgm:spPr/>
      <dgm:t>
        <a:bodyPr/>
        <a:lstStyle/>
        <a:p>
          <a:r>
            <a:rPr lang="en-AU" dirty="0"/>
            <a:t>Internal Balance</a:t>
          </a:r>
        </a:p>
      </dgm:t>
    </dgm:pt>
    <dgm:pt modelId="{1834586B-5C21-4CDB-AEB2-3590BCC31290}" type="parTrans" cxnId="{09F40430-8B2D-4791-B7F6-1155AB934EFC}">
      <dgm:prSet/>
      <dgm:spPr/>
      <dgm:t>
        <a:bodyPr/>
        <a:lstStyle/>
        <a:p>
          <a:endParaRPr lang="en-AU"/>
        </a:p>
      </dgm:t>
    </dgm:pt>
    <dgm:pt modelId="{874A26DD-7E03-4F26-9972-5B4FC1F8B781}" type="sibTrans" cxnId="{09F40430-8B2D-4791-B7F6-1155AB934EFC}">
      <dgm:prSet/>
      <dgm:spPr/>
      <dgm:t>
        <a:bodyPr/>
        <a:lstStyle/>
        <a:p>
          <a:endParaRPr lang="en-AU"/>
        </a:p>
      </dgm:t>
    </dgm:pt>
    <dgm:pt modelId="{B575FD73-EB42-431B-8371-9326B7ED0CB3}" type="pres">
      <dgm:prSet presAssocID="{2DA1F7CB-72F5-4045-A772-6C8730493592}" presName="cycle" presStyleCnt="0">
        <dgm:presLayoutVars>
          <dgm:dir/>
          <dgm:resizeHandles val="exact"/>
        </dgm:presLayoutVars>
      </dgm:prSet>
      <dgm:spPr/>
    </dgm:pt>
    <dgm:pt modelId="{3837EFB5-CD67-44F7-8AF6-E0DEF02B01D7}" type="pres">
      <dgm:prSet presAssocID="{AD9CDC01-D373-439E-8B7B-F903B8F6197F}" presName="node" presStyleLbl="node1" presStyleIdx="0" presStyleCnt="5">
        <dgm:presLayoutVars>
          <dgm:bulletEnabled val="1"/>
        </dgm:presLayoutVars>
      </dgm:prSet>
      <dgm:spPr/>
    </dgm:pt>
    <dgm:pt modelId="{88724490-54F6-4792-B877-4E441651FF0F}" type="pres">
      <dgm:prSet presAssocID="{AD9CDC01-D373-439E-8B7B-F903B8F6197F}" presName="spNode" presStyleCnt="0"/>
      <dgm:spPr/>
    </dgm:pt>
    <dgm:pt modelId="{3312662C-BDED-44CA-B486-100EF5D00C32}" type="pres">
      <dgm:prSet presAssocID="{7E7D1EB2-1D61-4E29-924E-42756EEFC1E0}" presName="sibTrans" presStyleLbl="sibTrans1D1" presStyleIdx="0" presStyleCnt="5"/>
      <dgm:spPr/>
    </dgm:pt>
    <dgm:pt modelId="{1B4DCF93-8CFE-4A70-BA14-6E7F2BE21FCE}" type="pres">
      <dgm:prSet presAssocID="{9AEF75D6-415C-410B-894F-49CED988DD62}" presName="node" presStyleLbl="node1" presStyleIdx="1" presStyleCnt="5">
        <dgm:presLayoutVars>
          <dgm:bulletEnabled val="1"/>
        </dgm:presLayoutVars>
      </dgm:prSet>
      <dgm:spPr/>
    </dgm:pt>
    <dgm:pt modelId="{DCCDECD2-E96F-4E13-8BCF-C3C24E5458B2}" type="pres">
      <dgm:prSet presAssocID="{9AEF75D6-415C-410B-894F-49CED988DD62}" presName="spNode" presStyleCnt="0"/>
      <dgm:spPr/>
    </dgm:pt>
    <dgm:pt modelId="{A1EA3B28-D2BF-44E8-B1BC-ADDEE404A729}" type="pres">
      <dgm:prSet presAssocID="{8AB32EBE-A7A9-4555-A642-B3D6CB5F127B}" presName="sibTrans" presStyleLbl="sibTrans1D1" presStyleIdx="1" presStyleCnt="5"/>
      <dgm:spPr/>
    </dgm:pt>
    <dgm:pt modelId="{D40D2AE3-1D40-4B24-B711-284572A5FE4D}" type="pres">
      <dgm:prSet presAssocID="{79C42E6C-CA61-427F-B425-4FD9B5696E85}" presName="node" presStyleLbl="node1" presStyleIdx="2" presStyleCnt="5">
        <dgm:presLayoutVars>
          <dgm:bulletEnabled val="1"/>
        </dgm:presLayoutVars>
      </dgm:prSet>
      <dgm:spPr/>
    </dgm:pt>
    <dgm:pt modelId="{EC940E34-12D6-4B55-BD56-554C405A8BE9}" type="pres">
      <dgm:prSet presAssocID="{79C42E6C-CA61-427F-B425-4FD9B5696E85}" presName="spNode" presStyleCnt="0"/>
      <dgm:spPr/>
    </dgm:pt>
    <dgm:pt modelId="{82DD4633-A50E-4758-9F96-05D721644AAF}" type="pres">
      <dgm:prSet presAssocID="{DA1474E6-7035-45FD-A220-C67A99F2FB92}" presName="sibTrans" presStyleLbl="sibTrans1D1" presStyleIdx="2" presStyleCnt="5"/>
      <dgm:spPr/>
    </dgm:pt>
    <dgm:pt modelId="{2D351202-FB7F-49CE-BCC5-1FB9458286CC}" type="pres">
      <dgm:prSet presAssocID="{1D77F597-EDE4-479E-B29B-EC07B7DD6A2D}" presName="node" presStyleLbl="node1" presStyleIdx="3" presStyleCnt="5">
        <dgm:presLayoutVars>
          <dgm:bulletEnabled val="1"/>
        </dgm:presLayoutVars>
      </dgm:prSet>
      <dgm:spPr/>
    </dgm:pt>
    <dgm:pt modelId="{4F8E1EA8-50CE-48F9-BBCB-E598329C19B8}" type="pres">
      <dgm:prSet presAssocID="{1D77F597-EDE4-479E-B29B-EC07B7DD6A2D}" presName="spNode" presStyleCnt="0"/>
      <dgm:spPr/>
    </dgm:pt>
    <dgm:pt modelId="{3654CD37-8BDF-48E5-B1A3-DBF7FBC7A403}" type="pres">
      <dgm:prSet presAssocID="{F6A0B694-BE0B-43AD-8674-DBC8855210E1}" presName="sibTrans" presStyleLbl="sibTrans1D1" presStyleIdx="3" presStyleCnt="5"/>
      <dgm:spPr/>
    </dgm:pt>
    <dgm:pt modelId="{602671BD-8EBE-45EE-904C-859544162DD0}" type="pres">
      <dgm:prSet presAssocID="{990D4E95-2991-4DB1-BBB6-5862EA354D9E}" presName="node" presStyleLbl="node1" presStyleIdx="4" presStyleCnt="5">
        <dgm:presLayoutVars>
          <dgm:bulletEnabled val="1"/>
        </dgm:presLayoutVars>
      </dgm:prSet>
      <dgm:spPr/>
    </dgm:pt>
    <dgm:pt modelId="{1BD6A85A-5EFD-4102-8D41-419E2635A835}" type="pres">
      <dgm:prSet presAssocID="{990D4E95-2991-4DB1-BBB6-5862EA354D9E}" presName="spNode" presStyleCnt="0"/>
      <dgm:spPr/>
    </dgm:pt>
    <dgm:pt modelId="{6740F8A1-224C-4757-883F-8BC4A0F7AD4C}" type="pres">
      <dgm:prSet presAssocID="{874A26DD-7E03-4F26-9972-5B4FC1F8B781}" presName="sibTrans" presStyleLbl="sibTrans1D1" presStyleIdx="4" presStyleCnt="5"/>
      <dgm:spPr/>
    </dgm:pt>
  </dgm:ptLst>
  <dgm:cxnLst>
    <dgm:cxn modelId="{6BC2640D-CD1F-440F-8729-B43D02A6C284}" type="presOf" srcId="{F6A0B694-BE0B-43AD-8674-DBC8855210E1}" destId="{3654CD37-8BDF-48E5-B1A3-DBF7FBC7A403}" srcOrd="0" destOrd="0" presId="urn:microsoft.com/office/officeart/2005/8/layout/cycle5"/>
    <dgm:cxn modelId="{3735BF1A-79E6-4724-92A4-3CDED90C795F}" type="presOf" srcId="{990D4E95-2991-4DB1-BBB6-5862EA354D9E}" destId="{602671BD-8EBE-45EE-904C-859544162DD0}" srcOrd="0" destOrd="0" presId="urn:microsoft.com/office/officeart/2005/8/layout/cycle5"/>
    <dgm:cxn modelId="{09F40430-8B2D-4791-B7F6-1155AB934EFC}" srcId="{2DA1F7CB-72F5-4045-A772-6C8730493592}" destId="{990D4E95-2991-4DB1-BBB6-5862EA354D9E}" srcOrd="4" destOrd="0" parTransId="{1834586B-5C21-4CDB-AEB2-3590BCC31290}" sibTransId="{874A26DD-7E03-4F26-9972-5B4FC1F8B781}"/>
    <dgm:cxn modelId="{F7D4C13C-B00E-49BF-97FC-62AE056843D6}" srcId="{2DA1F7CB-72F5-4045-A772-6C8730493592}" destId="{AD9CDC01-D373-439E-8B7B-F903B8F6197F}" srcOrd="0" destOrd="0" parTransId="{5802F487-2EB4-4BA6-84B4-A4DA39ED8887}" sibTransId="{7E7D1EB2-1D61-4E29-924E-42756EEFC1E0}"/>
    <dgm:cxn modelId="{8CB81163-A7FE-40E8-B887-5CBAD5A2254F}" type="presOf" srcId="{7E7D1EB2-1D61-4E29-924E-42756EEFC1E0}" destId="{3312662C-BDED-44CA-B486-100EF5D00C32}" srcOrd="0" destOrd="0" presId="urn:microsoft.com/office/officeart/2005/8/layout/cycle5"/>
    <dgm:cxn modelId="{4CCF8F43-DE42-45D4-A7EA-9512740017E6}" srcId="{2DA1F7CB-72F5-4045-A772-6C8730493592}" destId="{1D77F597-EDE4-479E-B29B-EC07B7DD6A2D}" srcOrd="3" destOrd="0" parTransId="{47261F9D-C152-43E4-959A-E1703CBEE35F}" sibTransId="{F6A0B694-BE0B-43AD-8674-DBC8855210E1}"/>
    <dgm:cxn modelId="{9BCF1376-A69D-46DF-B629-659F76D30827}" type="presOf" srcId="{9AEF75D6-415C-410B-894F-49CED988DD62}" destId="{1B4DCF93-8CFE-4A70-BA14-6E7F2BE21FCE}" srcOrd="0" destOrd="0" presId="urn:microsoft.com/office/officeart/2005/8/layout/cycle5"/>
    <dgm:cxn modelId="{B7295E81-5966-43DF-A0AA-09DF18C961CD}" srcId="{2DA1F7CB-72F5-4045-A772-6C8730493592}" destId="{9AEF75D6-415C-410B-894F-49CED988DD62}" srcOrd="1" destOrd="0" parTransId="{F48B4B49-89FC-4BE7-A317-7F5AFA395256}" sibTransId="{8AB32EBE-A7A9-4555-A642-B3D6CB5F127B}"/>
    <dgm:cxn modelId="{874DB986-903D-4672-8966-D26B154735CB}" type="presOf" srcId="{DA1474E6-7035-45FD-A220-C67A99F2FB92}" destId="{82DD4633-A50E-4758-9F96-05D721644AAF}" srcOrd="0" destOrd="0" presId="urn:microsoft.com/office/officeart/2005/8/layout/cycle5"/>
    <dgm:cxn modelId="{D56F16A1-C9C1-4CFA-99A7-533DA6E894DC}" srcId="{2DA1F7CB-72F5-4045-A772-6C8730493592}" destId="{79C42E6C-CA61-427F-B425-4FD9B5696E85}" srcOrd="2" destOrd="0" parTransId="{3C7AC4A6-5033-4247-BC9B-16FD0D8F61D4}" sibTransId="{DA1474E6-7035-45FD-A220-C67A99F2FB92}"/>
    <dgm:cxn modelId="{B2D60AAA-424B-4988-B39D-61ED0123F63D}" type="presOf" srcId="{8AB32EBE-A7A9-4555-A642-B3D6CB5F127B}" destId="{A1EA3B28-D2BF-44E8-B1BC-ADDEE404A729}" srcOrd="0" destOrd="0" presId="urn:microsoft.com/office/officeart/2005/8/layout/cycle5"/>
    <dgm:cxn modelId="{741C67B3-81F2-4C8E-AF07-72AC418EFFF3}" type="presOf" srcId="{AD9CDC01-D373-439E-8B7B-F903B8F6197F}" destId="{3837EFB5-CD67-44F7-8AF6-E0DEF02B01D7}" srcOrd="0" destOrd="0" presId="urn:microsoft.com/office/officeart/2005/8/layout/cycle5"/>
    <dgm:cxn modelId="{14B6A7B6-CF78-4799-9D10-C205DC5D1BC0}" type="presOf" srcId="{2DA1F7CB-72F5-4045-A772-6C8730493592}" destId="{B575FD73-EB42-431B-8371-9326B7ED0CB3}" srcOrd="0" destOrd="0" presId="urn:microsoft.com/office/officeart/2005/8/layout/cycle5"/>
    <dgm:cxn modelId="{2C96D8B7-951D-47EE-BAEE-5CC40A0F11A0}" type="presOf" srcId="{874A26DD-7E03-4F26-9972-5B4FC1F8B781}" destId="{6740F8A1-224C-4757-883F-8BC4A0F7AD4C}" srcOrd="0" destOrd="0" presId="urn:microsoft.com/office/officeart/2005/8/layout/cycle5"/>
    <dgm:cxn modelId="{795B2ED1-05F2-4D47-B29C-FD9995972AF1}" type="presOf" srcId="{1D77F597-EDE4-479E-B29B-EC07B7DD6A2D}" destId="{2D351202-FB7F-49CE-BCC5-1FB9458286CC}" srcOrd="0" destOrd="0" presId="urn:microsoft.com/office/officeart/2005/8/layout/cycle5"/>
    <dgm:cxn modelId="{E3AF46EC-A7BD-4F50-97DF-D8BDE3646D8E}" type="presOf" srcId="{79C42E6C-CA61-427F-B425-4FD9B5696E85}" destId="{D40D2AE3-1D40-4B24-B711-284572A5FE4D}" srcOrd="0" destOrd="0" presId="urn:microsoft.com/office/officeart/2005/8/layout/cycle5"/>
    <dgm:cxn modelId="{5A13F787-2C3C-4A93-B1B9-A73867A4E4D5}" type="presParOf" srcId="{B575FD73-EB42-431B-8371-9326B7ED0CB3}" destId="{3837EFB5-CD67-44F7-8AF6-E0DEF02B01D7}" srcOrd="0" destOrd="0" presId="urn:microsoft.com/office/officeart/2005/8/layout/cycle5"/>
    <dgm:cxn modelId="{7B3B24BC-B486-41F3-A37E-0F4E2E3B98C9}" type="presParOf" srcId="{B575FD73-EB42-431B-8371-9326B7ED0CB3}" destId="{88724490-54F6-4792-B877-4E441651FF0F}" srcOrd="1" destOrd="0" presId="urn:microsoft.com/office/officeart/2005/8/layout/cycle5"/>
    <dgm:cxn modelId="{62A76BD0-051B-476E-A47C-2EB0903F43B7}" type="presParOf" srcId="{B575FD73-EB42-431B-8371-9326B7ED0CB3}" destId="{3312662C-BDED-44CA-B486-100EF5D00C32}" srcOrd="2" destOrd="0" presId="urn:microsoft.com/office/officeart/2005/8/layout/cycle5"/>
    <dgm:cxn modelId="{A6AE4BFC-0D72-4A85-976E-32C138E9A753}" type="presParOf" srcId="{B575FD73-EB42-431B-8371-9326B7ED0CB3}" destId="{1B4DCF93-8CFE-4A70-BA14-6E7F2BE21FCE}" srcOrd="3" destOrd="0" presId="urn:microsoft.com/office/officeart/2005/8/layout/cycle5"/>
    <dgm:cxn modelId="{10EC8C28-A406-4D36-B118-778C4AAC73E0}" type="presParOf" srcId="{B575FD73-EB42-431B-8371-9326B7ED0CB3}" destId="{DCCDECD2-E96F-4E13-8BCF-C3C24E5458B2}" srcOrd="4" destOrd="0" presId="urn:microsoft.com/office/officeart/2005/8/layout/cycle5"/>
    <dgm:cxn modelId="{A7A9917A-DD6E-4E24-BC22-80D86882ADF9}" type="presParOf" srcId="{B575FD73-EB42-431B-8371-9326B7ED0CB3}" destId="{A1EA3B28-D2BF-44E8-B1BC-ADDEE404A729}" srcOrd="5" destOrd="0" presId="urn:microsoft.com/office/officeart/2005/8/layout/cycle5"/>
    <dgm:cxn modelId="{8438AA3C-F85E-4D77-8D44-4DCDD7B65C33}" type="presParOf" srcId="{B575FD73-EB42-431B-8371-9326B7ED0CB3}" destId="{D40D2AE3-1D40-4B24-B711-284572A5FE4D}" srcOrd="6" destOrd="0" presId="urn:microsoft.com/office/officeart/2005/8/layout/cycle5"/>
    <dgm:cxn modelId="{5D93B89F-A8F1-4D51-912D-8B8A95AB0726}" type="presParOf" srcId="{B575FD73-EB42-431B-8371-9326B7ED0CB3}" destId="{EC940E34-12D6-4B55-BD56-554C405A8BE9}" srcOrd="7" destOrd="0" presId="urn:microsoft.com/office/officeart/2005/8/layout/cycle5"/>
    <dgm:cxn modelId="{52ECE7D3-DBDE-4004-BD5F-CA0D0CBB9964}" type="presParOf" srcId="{B575FD73-EB42-431B-8371-9326B7ED0CB3}" destId="{82DD4633-A50E-4758-9F96-05D721644AAF}" srcOrd="8" destOrd="0" presId="urn:microsoft.com/office/officeart/2005/8/layout/cycle5"/>
    <dgm:cxn modelId="{A05CB208-D272-4CAE-932E-206E485CA46D}" type="presParOf" srcId="{B575FD73-EB42-431B-8371-9326B7ED0CB3}" destId="{2D351202-FB7F-49CE-BCC5-1FB9458286CC}" srcOrd="9" destOrd="0" presId="urn:microsoft.com/office/officeart/2005/8/layout/cycle5"/>
    <dgm:cxn modelId="{08983210-ACC0-4CB2-8640-E150198B4F94}" type="presParOf" srcId="{B575FD73-EB42-431B-8371-9326B7ED0CB3}" destId="{4F8E1EA8-50CE-48F9-BBCB-E598329C19B8}" srcOrd="10" destOrd="0" presId="urn:microsoft.com/office/officeart/2005/8/layout/cycle5"/>
    <dgm:cxn modelId="{1E54E3FC-5E6A-439D-AF0B-198F90B50D75}" type="presParOf" srcId="{B575FD73-EB42-431B-8371-9326B7ED0CB3}" destId="{3654CD37-8BDF-48E5-B1A3-DBF7FBC7A403}" srcOrd="11" destOrd="0" presId="urn:microsoft.com/office/officeart/2005/8/layout/cycle5"/>
    <dgm:cxn modelId="{EC35CD60-B1BC-49C8-BFD6-D007B01706C7}" type="presParOf" srcId="{B575FD73-EB42-431B-8371-9326B7ED0CB3}" destId="{602671BD-8EBE-45EE-904C-859544162DD0}" srcOrd="12" destOrd="0" presId="urn:microsoft.com/office/officeart/2005/8/layout/cycle5"/>
    <dgm:cxn modelId="{A676E646-5D46-4960-96D9-345A0FF55BDE}" type="presParOf" srcId="{B575FD73-EB42-431B-8371-9326B7ED0CB3}" destId="{1BD6A85A-5EFD-4102-8D41-419E2635A835}" srcOrd="13" destOrd="0" presId="urn:microsoft.com/office/officeart/2005/8/layout/cycle5"/>
    <dgm:cxn modelId="{736D0E09-7C74-4AC0-9086-D5F839094AA4}" type="presParOf" srcId="{B575FD73-EB42-431B-8371-9326B7ED0CB3}" destId="{6740F8A1-224C-4757-883F-8BC4A0F7AD4C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37EFB5-CD67-44F7-8AF6-E0DEF02B01D7}">
      <dsp:nvSpPr>
        <dsp:cNvPr id="0" name=""/>
        <dsp:cNvSpPr/>
      </dsp:nvSpPr>
      <dsp:spPr>
        <a:xfrm>
          <a:off x="4320555" y="853"/>
          <a:ext cx="1576553" cy="1024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Stimulus</a:t>
          </a:r>
        </a:p>
      </dsp:txBody>
      <dsp:txXfrm>
        <a:off x="4370580" y="50878"/>
        <a:ext cx="1476503" cy="924709"/>
      </dsp:txXfrm>
    </dsp:sp>
    <dsp:sp modelId="{3312662C-BDED-44CA-B486-100EF5D00C32}">
      <dsp:nvSpPr>
        <dsp:cNvPr id="0" name=""/>
        <dsp:cNvSpPr/>
      </dsp:nvSpPr>
      <dsp:spPr>
        <a:xfrm>
          <a:off x="3058558" y="513233"/>
          <a:ext cx="4100546" cy="4100546"/>
        </a:xfrm>
        <a:custGeom>
          <a:avLst/>
          <a:gdLst/>
          <a:ahLst/>
          <a:cxnLst/>
          <a:rect l="0" t="0" r="0" b="0"/>
          <a:pathLst>
            <a:path>
              <a:moveTo>
                <a:pt x="3050466" y="260515"/>
              </a:moveTo>
              <a:arcTo wR="2050273" hR="2050273" stAng="17951900" swAng="1213976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4DCF93-8CFE-4A70-BA14-6E7F2BE21FCE}">
      <dsp:nvSpPr>
        <dsp:cNvPr id="0" name=""/>
        <dsp:cNvSpPr/>
      </dsp:nvSpPr>
      <dsp:spPr>
        <a:xfrm>
          <a:off x="6270480" y="1417557"/>
          <a:ext cx="1576553" cy="1024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Receptor</a:t>
          </a:r>
        </a:p>
      </dsp:txBody>
      <dsp:txXfrm>
        <a:off x="6320505" y="1467582"/>
        <a:ext cx="1476503" cy="924709"/>
      </dsp:txXfrm>
    </dsp:sp>
    <dsp:sp modelId="{A1EA3B28-D2BF-44E8-B1BC-ADDEE404A729}">
      <dsp:nvSpPr>
        <dsp:cNvPr id="0" name=""/>
        <dsp:cNvSpPr/>
      </dsp:nvSpPr>
      <dsp:spPr>
        <a:xfrm>
          <a:off x="3058558" y="513233"/>
          <a:ext cx="4100546" cy="4100546"/>
        </a:xfrm>
        <a:custGeom>
          <a:avLst/>
          <a:gdLst/>
          <a:ahLst/>
          <a:cxnLst/>
          <a:rect l="0" t="0" r="0" b="0"/>
          <a:pathLst>
            <a:path>
              <a:moveTo>
                <a:pt x="4095661" y="2191722"/>
              </a:moveTo>
              <a:arcTo wR="2050273" hR="2050273" stAng="21837360" swAng="136161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0D2AE3-1D40-4B24-B711-284572A5FE4D}">
      <dsp:nvSpPr>
        <dsp:cNvPr id="0" name=""/>
        <dsp:cNvSpPr/>
      </dsp:nvSpPr>
      <dsp:spPr>
        <a:xfrm>
          <a:off x="5525675" y="3709832"/>
          <a:ext cx="1576553" cy="1024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Control Center</a:t>
          </a:r>
        </a:p>
      </dsp:txBody>
      <dsp:txXfrm>
        <a:off x="5575700" y="3759857"/>
        <a:ext cx="1476503" cy="924709"/>
      </dsp:txXfrm>
    </dsp:sp>
    <dsp:sp modelId="{82DD4633-A50E-4758-9F96-05D721644AAF}">
      <dsp:nvSpPr>
        <dsp:cNvPr id="0" name=""/>
        <dsp:cNvSpPr/>
      </dsp:nvSpPr>
      <dsp:spPr>
        <a:xfrm>
          <a:off x="3058558" y="513233"/>
          <a:ext cx="4100546" cy="4100546"/>
        </a:xfrm>
        <a:custGeom>
          <a:avLst/>
          <a:gdLst/>
          <a:ahLst/>
          <a:cxnLst/>
          <a:rect l="0" t="0" r="0" b="0"/>
          <a:pathLst>
            <a:path>
              <a:moveTo>
                <a:pt x="2302664" y="4084952"/>
              </a:moveTo>
              <a:arcTo wR="2050273" hR="2050273" stAng="4975734" swAng="84853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351202-FB7F-49CE-BCC5-1FB9458286CC}">
      <dsp:nvSpPr>
        <dsp:cNvPr id="0" name=""/>
        <dsp:cNvSpPr/>
      </dsp:nvSpPr>
      <dsp:spPr>
        <a:xfrm>
          <a:off x="3115434" y="3709832"/>
          <a:ext cx="1576553" cy="1024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Effector</a:t>
          </a:r>
        </a:p>
      </dsp:txBody>
      <dsp:txXfrm>
        <a:off x="3165459" y="3759857"/>
        <a:ext cx="1476503" cy="924709"/>
      </dsp:txXfrm>
    </dsp:sp>
    <dsp:sp modelId="{3654CD37-8BDF-48E5-B1A3-DBF7FBC7A403}">
      <dsp:nvSpPr>
        <dsp:cNvPr id="0" name=""/>
        <dsp:cNvSpPr/>
      </dsp:nvSpPr>
      <dsp:spPr>
        <a:xfrm>
          <a:off x="3058558" y="513233"/>
          <a:ext cx="4100546" cy="4100546"/>
        </a:xfrm>
        <a:custGeom>
          <a:avLst/>
          <a:gdLst/>
          <a:ahLst/>
          <a:cxnLst/>
          <a:rect l="0" t="0" r="0" b="0"/>
          <a:pathLst>
            <a:path>
              <a:moveTo>
                <a:pt x="217807" y="2969886"/>
              </a:moveTo>
              <a:arcTo wR="2050273" hR="2050273" stAng="9201028" swAng="136161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2671BD-8EBE-45EE-904C-859544162DD0}">
      <dsp:nvSpPr>
        <dsp:cNvPr id="0" name=""/>
        <dsp:cNvSpPr/>
      </dsp:nvSpPr>
      <dsp:spPr>
        <a:xfrm>
          <a:off x="2370629" y="1417557"/>
          <a:ext cx="1576553" cy="1024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 dirty="0"/>
            <a:t>Internal Balance</a:t>
          </a:r>
        </a:p>
      </dsp:txBody>
      <dsp:txXfrm>
        <a:off x="2420654" y="1467582"/>
        <a:ext cx="1476503" cy="924709"/>
      </dsp:txXfrm>
    </dsp:sp>
    <dsp:sp modelId="{6740F8A1-224C-4757-883F-8BC4A0F7AD4C}">
      <dsp:nvSpPr>
        <dsp:cNvPr id="0" name=""/>
        <dsp:cNvSpPr/>
      </dsp:nvSpPr>
      <dsp:spPr>
        <a:xfrm>
          <a:off x="3058558" y="513233"/>
          <a:ext cx="4100546" cy="4100546"/>
        </a:xfrm>
        <a:custGeom>
          <a:avLst/>
          <a:gdLst/>
          <a:ahLst/>
          <a:cxnLst/>
          <a:rect l="0" t="0" r="0" b="0"/>
          <a:pathLst>
            <a:path>
              <a:moveTo>
                <a:pt x="492831" y="716857"/>
              </a:moveTo>
              <a:arcTo wR="2050273" hR="2050273" stAng="13234124" swAng="1213976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37EFB5-CD67-44F7-8AF6-E0DEF02B01D7}">
      <dsp:nvSpPr>
        <dsp:cNvPr id="0" name=""/>
        <dsp:cNvSpPr/>
      </dsp:nvSpPr>
      <dsp:spPr>
        <a:xfrm>
          <a:off x="1564934" y="642450"/>
          <a:ext cx="1266544" cy="8232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Stimulus</a:t>
          </a:r>
        </a:p>
      </dsp:txBody>
      <dsp:txXfrm>
        <a:off x="1605122" y="682638"/>
        <a:ext cx="1186168" cy="742878"/>
      </dsp:txXfrm>
    </dsp:sp>
    <dsp:sp modelId="{3312662C-BDED-44CA-B486-100EF5D00C32}">
      <dsp:nvSpPr>
        <dsp:cNvPr id="0" name=""/>
        <dsp:cNvSpPr/>
      </dsp:nvSpPr>
      <dsp:spPr>
        <a:xfrm>
          <a:off x="553127" y="1054077"/>
          <a:ext cx="3290158" cy="3290158"/>
        </a:xfrm>
        <a:custGeom>
          <a:avLst/>
          <a:gdLst/>
          <a:ahLst/>
          <a:cxnLst/>
          <a:rect l="0" t="0" r="0" b="0"/>
          <a:pathLst>
            <a:path>
              <a:moveTo>
                <a:pt x="2448100" y="209306"/>
              </a:moveTo>
              <a:arcTo wR="1645079" hR="1645079" stAng="17953086" swAng="121209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4DCF93-8CFE-4A70-BA14-6E7F2BE21FCE}">
      <dsp:nvSpPr>
        <dsp:cNvPr id="0" name=""/>
        <dsp:cNvSpPr/>
      </dsp:nvSpPr>
      <dsp:spPr>
        <a:xfrm>
          <a:off x="3129497" y="1779171"/>
          <a:ext cx="1266544" cy="8232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Skin</a:t>
          </a:r>
        </a:p>
      </dsp:txBody>
      <dsp:txXfrm>
        <a:off x="3169685" y="1819359"/>
        <a:ext cx="1186168" cy="742878"/>
      </dsp:txXfrm>
    </dsp:sp>
    <dsp:sp modelId="{A1EA3B28-D2BF-44E8-B1BC-ADDEE404A729}">
      <dsp:nvSpPr>
        <dsp:cNvPr id="0" name=""/>
        <dsp:cNvSpPr/>
      </dsp:nvSpPr>
      <dsp:spPr>
        <a:xfrm>
          <a:off x="553127" y="1054077"/>
          <a:ext cx="3290158" cy="3290158"/>
        </a:xfrm>
        <a:custGeom>
          <a:avLst/>
          <a:gdLst/>
          <a:ahLst/>
          <a:cxnLst/>
          <a:rect l="0" t="0" r="0" b="0"/>
          <a:pathLst>
            <a:path>
              <a:moveTo>
                <a:pt x="3286218" y="1758869"/>
              </a:moveTo>
              <a:arcTo wR="1645079" hR="1645079" stAng="21837980" swAng="1360155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0D2AE3-1D40-4B24-B711-284572A5FE4D}">
      <dsp:nvSpPr>
        <dsp:cNvPr id="0" name=""/>
        <dsp:cNvSpPr/>
      </dsp:nvSpPr>
      <dsp:spPr>
        <a:xfrm>
          <a:off x="2531887" y="3618426"/>
          <a:ext cx="1266544" cy="8232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Brain </a:t>
          </a:r>
        </a:p>
      </dsp:txBody>
      <dsp:txXfrm>
        <a:off x="2572075" y="3658614"/>
        <a:ext cx="1186168" cy="742878"/>
      </dsp:txXfrm>
    </dsp:sp>
    <dsp:sp modelId="{82DD4633-A50E-4758-9F96-05D721644AAF}">
      <dsp:nvSpPr>
        <dsp:cNvPr id="0" name=""/>
        <dsp:cNvSpPr/>
      </dsp:nvSpPr>
      <dsp:spPr>
        <a:xfrm>
          <a:off x="553127" y="1054077"/>
          <a:ext cx="3290158" cy="3290158"/>
        </a:xfrm>
        <a:custGeom>
          <a:avLst/>
          <a:gdLst/>
          <a:ahLst/>
          <a:cxnLst/>
          <a:rect l="0" t="0" r="0" b="0"/>
          <a:pathLst>
            <a:path>
              <a:moveTo>
                <a:pt x="1847107" y="3277705"/>
              </a:moveTo>
              <a:arcTo wR="1645079" hR="1645079" stAng="4976749" swAng="84650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351202-FB7F-49CE-BCC5-1FB9458286CC}">
      <dsp:nvSpPr>
        <dsp:cNvPr id="0" name=""/>
        <dsp:cNvSpPr/>
      </dsp:nvSpPr>
      <dsp:spPr>
        <a:xfrm>
          <a:off x="597980" y="3618426"/>
          <a:ext cx="1266544" cy="8232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Sweating Vasodilation</a:t>
          </a:r>
        </a:p>
      </dsp:txBody>
      <dsp:txXfrm>
        <a:off x="638168" y="3658614"/>
        <a:ext cx="1186168" cy="742878"/>
      </dsp:txXfrm>
    </dsp:sp>
    <dsp:sp modelId="{3654CD37-8BDF-48E5-B1A3-DBF7FBC7A403}">
      <dsp:nvSpPr>
        <dsp:cNvPr id="0" name=""/>
        <dsp:cNvSpPr/>
      </dsp:nvSpPr>
      <dsp:spPr>
        <a:xfrm>
          <a:off x="553127" y="1054077"/>
          <a:ext cx="3290158" cy="3290158"/>
        </a:xfrm>
        <a:custGeom>
          <a:avLst/>
          <a:gdLst/>
          <a:ahLst/>
          <a:cxnLst/>
          <a:rect l="0" t="0" r="0" b="0"/>
          <a:pathLst>
            <a:path>
              <a:moveTo>
                <a:pt x="174582" y="2382591"/>
              </a:moveTo>
              <a:arcTo wR="1645079" hR="1645079" stAng="9201865" swAng="1360155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2671BD-8EBE-45EE-904C-859544162DD0}">
      <dsp:nvSpPr>
        <dsp:cNvPr id="0" name=""/>
        <dsp:cNvSpPr/>
      </dsp:nvSpPr>
      <dsp:spPr>
        <a:xfrm>
          <a:off x="370" y="1779171"/>
          <a:ext cx="1266544" cy="8232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Internal Balance</a:t>
          </a:r>
        </a:p>
      </dsp:txBody>
      <dsp:txXfrm>
        <a:off x="40558" y="1819359"/>
        <a:ext cx="1186168" cy="742878"/>
      </dsp:txXfrm>
    </dsp:sp>
    <dsp:sp modelId="{6740F8A1-224C-4757-883F-8BC4A0F7AD4C}">
      <dsp:nvSpPr>
        <dsp:cNvPr id="0" name=""/>
        <dsp:cNvSpPr/>
      </dsp:nvSpPr>
      <dsp:spPr>
        <a:xfrm>
          <a:off x="553127" y="1054077"/>
          <a:ext cx="3290158" cy="3290158"/>
        </a:xfrm>
        <a:custGeom>
          <a:avLst/>
          <a:gdLst/>
          <a:ahLst/>
          <a:cxnLst/>
          <a:rect l="0" t="0" r="0" b="0"/>
          <a:pathLst>
            <a:path>
              <a:moveTo>
                <a:pt x="395650" y="574932"/>
              </a:moveTo>
              <a:arcTo wR="1645079" hR="1645079" stAng="13234821" swAng="121209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37EFB5-CD67-44F7-8AF6-E0DEF02B01D7}">
      <dsp:nvSpPr>
        <dsp:cNvPr id="0" name=""/>
        <dsp:cNvSpPr/>
      </dsp:nvSpPr>
      <dsp:spPr>
        <a:xfrm>
          <a:off x="1564934" y="642450"/>
          <a:ext cx="1266544" cy="8232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Stimulus</a:t>
          </a:r>
        </a:p>
      </dsp:txBody>
      <dsp:txXfrm>
        <a:off x="1605122" y="682638"/>
        <a:ext cx="1186168" cy="742878"/>
      </dsp:txXfrm>
    </dsp:sp>
    <dsp:sp modelId="{3312662C-BDED-44CA-B486-100EF5D00C32}">
      <dsp:nvSpPr>
        <dsp:cNvPr id="0" name=""/>
        <dsp:cNvSpPr/>
      </dsp:nvSpPr>
      <dsp:spPr>
        <a:xfrm>
          <a:off x="553127" y="1054077"/>
          <a:ext cx="3290158" cy="3290158"/>
        </a:xfrm>
        <a:custGeom>
          <a:avLst/>
          <a:gdLst/>
          <a:ahLst/>
          <a:cxnLst/>
          <a:rect l="0" t="0" r="0" b="0"/>
          <a:pathLst>
            <a:path>
              <a:moveTo>
                <a:pt x="2448100" y="209306"/>
              </a:moveTo>
              <a:arcTo wR="1645079" hR="1645079" stAng="17953086" swAng="121209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4DCF93-8CFE-4A70-BA14-6E7F2BE21FCE}">
      <dsp:nvSpPr>
        <dsp:cNvPr id="0" name=""/>
        <dsp:cNvSpPr/>
      </dsp:nvSpPr>
      <dsp:spPr>
        <a:xfrm>
          <a:off x="3129497" y="1779171"/>
          <a:ext cx="1266544" cy="8232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Skin</a:t>
          </a:r>
        </a:p>
      </dsp:txBody>
      <dsp:txXfrm>
        <a:off x="3169685" y="1819359"/>
        <a:ext cx="1186168" cy="742878"/>
      </dsp:txXfrm>
    </dsp:sp>
    <dsp:sp modelId="{A1EA3B28-D2BF-44E8-B1BC-ADDEE404A729}">
      <dsp:nvSpPr>
        <dsp:cNvPr id="0" name=""/>
        <dsp:cNvSpPr/>
      </dsp:nvSpPr>
      <dsp:spPr>
        <a:xfrm>
          <a:off x="553127" y="1054077"/>
          <a:ext cx="3290158" cy="3290158"/>
        </a:xfrm>
        <a:custGeom>
          <a:avLst/>
          <a:gdLst/>
          <a:ahLst/>
          <a:cxnLst/>
          <a:rect l="0" t="0" r="0" b="0"/>
          <a:pathLst>
            <a:path>
              <a:moveTo>
                <a:pt x="3286218" y="1758869"/>
              </a:moveTo>
              <a:arcTo wR="1645079" hR="1645079" stAng="21837980" swAng="1360155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0D2AE3-1D40-4B24-B711-284572A5FE4D}">
      <dsp:nvSpPr>
        <dsp:cNvPr id="0" name=""/>
        <dsp:cNvSpPr/>
      </dsp:nvSpPr>
      <dsp:spPr>
        <a:xfrm>
          <a:off x="2531887" y="3618426"/>
          <a:ext cx="1266544" cy="8232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Brain</a:t>
          </a:r>
        </a:p>
      </dsp:txBody>
      <dsp:txXfrm>
        <a:off x="2572075" y="3658614"/>
        <a:ext cx="1186168" cy="742878"/>
      </dsp:txXfrm>
    </dsp:sp>
    <dsp:sp modelId="{82DD4633-A50E-4758-9F96-05D721644AAF}">
      <dsp:nvSpPr>
        <dsp:cNvPr id="0" name=""/>
        <dsp:cNvSpPr/>
      </dsp:nvSpPr>
      <dsp:spPr>
        <a:xfrm>
          <a:off x="553127" y="1054077"/>
          <a:ext cx="3290158" cy="3290158"/>
        </a:xfrm>
        <a:custGeom>
          <a:avLst/>
          <a:gdLst/>
          <a:ahLst/>
          <a:cxnLst/>
          <a:rect l="0" t="0" r="0" b="0"/>
          <a:pathLst>
            <a:path>
              <a:moveTo>
                <a:pt x="1847107" y="3277705"/>
              </a:moveTo>
              <a:arcTo wR="1645079" hR="1645079" stAng="4976749" swAng="84650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351202-FB7F-49CE-BCC5-1FB9458286CC}">
      <dsp:nvSpPr>
        <dsp:cNvPr id="0" name=""/>
        <dsp:cNvSpPr/>
      </dsp:nvSpPr>
      <dsp:spPr>
        <a:xfrm>
          <a:off x="597980" y="3618426"/>
          <a:ext cx="1266544" cy="8232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Goosebumps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Vasoconstriction </a:t>
          </a:r>
        </a:p>
      </dsp:txBody>
      <dsp:txXfrm>
        <a:off x="638168" y="3658614"/>
        <a:ext cx="1186168" cy="742878"/>
      </dsp:txXfrm>
    </dsp:sp>
    <dsp:sp modelId="{3654CD37-8BDF-48E5-B1A3-DBF7FBC7A403}">
      <dsp:nvSpPr>
        <dsp:cNvPr id="0" name=""/>
        <dsp:cNvSpPr/>
      </dsp:nvSpPr>
      <dsp:spPr>
        <a:xfrm>
          <a:off x="553127" y="1054077"/>
          <a:ext cx="3290158" cy="3290158"/>
        </a:xfrm>
        <a:custGeom>
          <a:avLst/>
          <a:gdLst/>
          <a:ahLst/>
          <a:cxnLst/>
          <a:rect l="0" t="0" r="0" b="0"/>
          <a:pathLst>
            <a:path>
              <a:moveTo>
                <a:pt x="174582" y="2382591"/>
              </a:moveTo>
              <a:arcTo wR="1645079" hR="1645079" stAng="9201865" swAng="1360155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2671BD-8EBE-45EE-904C-859544162DD0}">
      <dsp:nvSpPr>
        <dsp:cNvPr id="0" name=""/>
        <dsp:cNvSpPr/>
      </dsp:nvSpPr>
      <dsp:spPr>
        <a:xfrm>
          <a:off x="370" y="1779171"/>
          <a:ext cx="1266544" cy="8232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kern="1200" dirty="0"/>
            <a:t>Internal Balance</a:t>
          </a:r>
        </a:p>
      </dsp:txBody>
      <dsp:txXfrm>
        <a:off x="40558" y="1819359"/>
        <a:ext cx="1186168" cy="742878"/>
      </dsp:txXfrm>
    </dsp:sp>
    <dsp:sp modelId="{6740F8A1-224C-4757-883F-8BC4A0F7AD4C}">
      <dsp:nvSpPr>
        <dsp:cNvPr id="0" name=""/>
        <dsp:cNvSpPr/>
      </dsp:nvSpPr>
      <dsp:spPr>
        <a:xfrm>
          <a:off x="553127" y="1054077"/>
          <a:ext cx="3290158" cy="3290158"/>
        </a:xfrm>
        <a:custGeom>
          <a:avLst/>
          <a:gdLst/>
          <a:ahLst/>
          <a:cxnLst/>
          <a:rect l="0" t="0" r="0" b="0"/>
          <a:pathLst>
            <a:path>
              <a:moveTo>
                <a:pt x="395650" y="574932"/>
              </a:moveTo>
              <a:arcTo wR="1645079" hR="1645079" stAng="13234821" swAng="121209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9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z0Q9nTZCw4" TargetMode="External"/><Relationship Id="rId2" Type="http://schemas.openxmlformats.org/officeDocument/2006/relationships/hyperlink" Target="https://www.youtube.com/watch?v=quQr6X1Q58I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Homeostasis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1032" name="Picture 8" descr="File:Balanced scale of Justice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46" y="2355812"/>
            <a:ext cx="4546242" cy="3570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1855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Feedback loops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5489166"/>
              </p:ext>
            </p:extLst>
          </p:nvPr>
        </p:nvGraphicFramePr>
        <p:xfrm>
          <a:off x="149829" y="1532586"/>
          <a:ext cx="10217664" cy="4803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1992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Feedback Loop with Body Temperature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2320674"/>
              </p:ext>
            </p:extLst>
          </p:nvPr>
        </p:nvGraphicFramePr>
        <p:xfrm>
          <a:off x="37846" y="1411056"/>
          <a:ext cx="4396413" cy="51386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720897" y="1568327"/>
            <a:ext cx="1030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HOT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588979" y="1459878"/>
            <a:ext cx="4396413" cy="5138671"/>
            <a:chOff x="6200753" y="1403797"/>
            <a:chExt cx="4396413" cy="5138671"/>
          </a:xfrm>
        </p:grpSpPr>
        <p:graphicFrame>
          <p:nvGraphicFramePr>
            <p:cNvPr id="6" name="Content Placeholder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795827661"/>
                </p:ext>
              </p:extLst>
            </p:nvPr>
          </p:nvGraphicFramePr>
          <p:xfrm>
            <a:off x="6200753" y="1403797"/>
            <a:ext cx="4396413" cy="513867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  <p:sp>
          <p:nvSpPr>
            <p:cNvPr id="10" name="TextBox 9"/>
            <p:cNvSpPr txBox="1"/>
            <p:nvPr/>
          </p:nvSpPr>
          <p:spPr>
            <a:xfrm>
              <a:off x="7883804" y="1561068"/>
              <a:ext cx="10303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dirty="0"/>
                <a:t>COLD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90168" y="1411056"/>
            <a:ext cx="3298810" cy="155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590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4. Homeostasis and Negative_Positive Feedback- Ameoba Sisters 6mins">
            <a:hlinkClick r:id="" action="ppaction://media"/>
            <a:extLst>
              <a:ext uri="{FF2B5EF4-FFF2-40B4-BE49-F238E27FC236}">
                <a16:creationId xmlns:a16="http://schemas.microsoft.com/office/drawing/2014/main" id="{7E72CBB9-5113-4FEE-95F5-E6B95FD6CF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936" cy="6858000"/>
          </a:xfrm>
        </p:spPr>
      </p:pic>
    </p:spTree>
    <p:extLst>
      <p:ext uri="{BB962C8B-B14F-4D97-AF65-F5344CB8AC3E}">
        <p14:creationId xmlns:p14="http://schemas.microsoft.com/office/powerpoint/2010/main" val="2647396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9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5771" y="464792"/>
            <a:ext cx="8596668" cy="3880773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>
                <a:solidFill>
                  <a:schemeClr val="accent3">
                    <a:lumMod val="75000"/>
                  </a:schemeClr>
                </a:solidFill>
                <a:hlinkClick r:id="rId2"/>
              </a:rPr>
              <a:t>Both Clips located in file </a:t>
            </a:r>
            <a:r>
              <a:rPr lang="en-AU">
                <a:solidFill>
                  <a:schemeClr val="accent3">
                    <a:lumMod val="75000"/>
                  </a:schemeClr>
                </a:solidFill>
                <a:hlinkClick r:id="rId2"/>
              </a:rPr>
              <a:t>and embedded. </a:t>
            </a:r>
            <a:endParaRPr lang="en-AU" dirty="0">
              <a:solidFill>
                <a:schemeClr val="accent3">
                  <a:lumMod val="75000"/>
                </a:schemeClr>
              </a:solidFill>
              <a:hlinkClick r:id="rId2"/>
            </a:endParaRPr>
          </a:p>
          <a:p>
            <a:endParaRPr lang="en-AU" dirty="0">
              <a:hlinkClick r:id="rId2"/>
            </a:endParaRPr>
          </a:p>
          <a:p>
            <a:r>
              <a:rPr lang="en-AU" dirty="0">
                <a:hlinkClick r:id="rId2"/>
              </a:rPr>
              <a:t>https://www.youtube.com/watch?v=quQr6X1Q58I</a:t>
            </a:r>
            <a:r>
              <a:rPr lang="en-AU" dirty="0"/>
              <a:t> </a:t>
            </a:r>
          </a:p>
          <a:p>
            <a:r>
              <a:rPr lang="en-AU" dirty="0"/>
              <a:t>Fuse School Homeostasis 2.5mins </a:t>
            </a:r>
          </a:p>
          <a:p>
            <a:endParaRPr lang="en-AU" dirty="0"/>
          </a:p>
          <a:p>
            <a:r>
              <a:rPr lang="en-AU" dirty="0">
                <a:hlinkClick r:id="rId3"/>
              </a:rPr>
              <a:t>https://www.youtube.com/watch?v=Iz0Q9nTZCw4</a:t>
            </a:r>
            <a:r>
              <a:rPr lang="en-AU" dirty="0"/>
              <a:t> </a:t>
            </a:r>
          </a:p>
          <a:p>
            <a:r>
              <a:rPr lang="en-AU" dirty="0"/>
              <a:t>Amoeba sisters homeostasis positive and negative feedback </a:t>
            </a:r>
          </a:p>
        </p:txBody>
      </p:sp>
    </p:spTree>
    <p:extLst>
      <p:ext uri="{BB962C8B-B14F-4D97-AF65-F5344CB8AC3E}">
        <p14:creationId xmlns:p14="http://schemas.microsoft.com/office/powerpoint/2010/main" val="3602752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After todays lesson you will be able to: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Provide a definition of homeostasis</a:t>
            </a:r>
          </a:p>
          <a:p>
            <a:r>
              <a:rPr lang="en-AU" sz="2400" dirty="0"/>
              <a:t>Know what homeostasis controls</a:t>
            </a:r>
          </a:p>
          <a:p>
            <a:r>
              <a:rPr lang="en-AU" sz="2400" dirty="0"/>
              <a:t>How the body deals with overheating and overcooling (thermoregulation)</a:t>
            </a:r>
          </a:p>
        </p:txBody>
      </p:sp>
    </p:spTree>
    <p:extLst>
      <p:ext uri="{BB962C8B-B14F-4D97-AF65-F5344CB8AC3E}">
        <p14:creationId xmlns:p14="http://schemas.microsoft.com/office/powerpoint/2010/main" val="2386057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What is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6000" b="1" dirty="0">
                <a:solidFill>
                  <a:srgbClr val="FF0000"/>
                </a:solidFill>
              </a:rPr>
              <a:t>Homeostasis is the maintenance of a constant environment in the body.</a:t>
            </a:r>
          </a:p>
        </p:txBody>
      </p:sp>
    </p:spTree>
    <p:extLst>
      <p:ext uri="{BB962C8B-B14F-4D97-AF65-F5344CB8AC3E}">
        <p14:creationId xmlns:p14="http://schemas.microsoft.com/office/powerpoint/2010/main" val="1705362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What does it control?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2400" dirty="0">
                <a:solidFill>
                  <a:srgbClr val="FF0000"/>
                </a:solidFill>
              </a:rPr>
              <a:t>Four major components of the body that are controlled</a:t>
            </a:r>
            <a:r>
              <a:rPr lang="en-AU" sz="2400" dirty="0">
                <a:solidFill>
                  <a:schemeClr val="tx1"/>
                </a:solidFill>
              </a:rPr>
              <a:t> (by homeostasis) </a:t>
            </a:r>
            <a:r>
              <a:rPr lang="en-AU" sz="2400" dirty="0">
                <a:solidFill>
                  <a:srgbClr val="FF0000"/>
                </a:solidFill>
              </a:rPr>
              <a:t>are:</a:t>
            </a:r>
          </a:p>
          <a:p>
            <a:pPr lvl="1">
              <a:buFont typeface="+mj-lt"/>
              <a:buAutoNum type="arabicPeriod"/>
            </a:pPr>
            <a:r>
              <a:rPr lang="en-AU" sz="2400" dirty="0">
                <a:solidFill>
                  <a:srgbClr val="FF0000"/>
                </a:solidFill>
              </a:rPr>
              <a:t>Glucose concentration</a:t>
            </a:r>
          </a:p>
          <a:p>
            <a:pPr lvl="1">
              <a:buFont typeface="+mj-lt"/>
              <a:buAutoNum type="arabicPeriod"/>
            </a:pPr>
            <a:r>
              <a:rPr lang="en-AU" sz="2400" dirty="0">
                <a:solidFill>
                  <a:srgbClr val="FF0000"/>
                </a:solidFill>
              </a:rPr>
              <a:t>Water levels</a:t>
            </a:r>
          </a:p>
          <a:p>
            <a:pPr lvl="1">
              <a:buFont typeface="+mj-lt"/>
              <a:buAutoNum type="arabicPeriod"/>
            </a:pPr>
            <a:r>
              <a:rPr lang="en-AU" sz="2400" dirty="0">
                <a:solidFill>
                  <a:srgbClr val="FF0000"/>
                </a:solidFill>
              </a:rPr>
              <a:t>Gas levels</a:t>
            </a:r>
          </a:p>
          <a:p>
            <a:pPr lvl="1">
              <a:buFont typeface="+mj-lt"/>
              <a:buAutoNum type="arabicPeriod"/>
            </a:pPr>
            <a:r>
              <a:rPr lang="en-AU" sz="2400" dirty="0">
                <a:solidFill>
                  <a:srgbClr val="FF0000"/>
                </a:solidFill>
              </a:rPr>
              <a:t>Body temperature</a:t>
            </a:r>
          </a:p>
          <a:p>
            <a:pPr marL="457200" lvl="1" indent="0">
              <a:buNone/>
            </a:pPr>
            <a:endParaRPr lang="en-AU" sz="1800" dirty="0"/>
          </a:p>
          <a:p>
            <a:pPr lvl="1">
              <a:buFont typeface="+mj-lt"/>
              <a:buAutoNum type="arabicPeriod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194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Water level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54007"/>
            <a:ext cx="5499022" cy="5046545"/>
          </a:xfrm>
        </p:spPr>
        <p:txBody>
          <a:bodyPr/>
          <a:lstStyle/>
          <a:p>
            <a:r>
              <a:rPr lang="en-AU" sz="2400" dirty="0">
                <a:solidFill>
                  <a:srgbClr val="FF0000"/>
                </a:solidFill>
              </a:rPr>
              <a:t>Water level control is carried out by the kidneys.</a:t>
            </a:r>
          </a:p>
          <a:p>
            <a:r>
              <a:rPr lang="en-AU" sz="2400" dirty="0">
                <a:solidFill>
                  <a:schemeClr val="tx1"/>
                </a:solidFill>
              </a:rPr>
              <a:t>Water level balance is linked with the body’s excretion of urea</a:t>
            </a:r>
          </a:p>
          <a:p>
            <a:r>
              <a:rPr lang="en-AU" sz="2400" dirty="0">
                <a:solidFill>
                  <a:schemeClr val="tx1"/>
                </a:solidFill>
              </a:rPr>
              <a:t>Urea is the waste product made when the LIVER breaks down proteins that aren’t needed by the body	</a:t>
            </a:r>
          </a:p>
          <a:p>
            <a:r>
              <a:rPr lang="en-AU" sz="2400" dirty="0">
                <a:solidFill>
                  <a:schemeClr val="tx1"/>
                </a:solidFill>
              </a:rPr>
              <a:t>Urea contains Nitrogen</a:t>
            </a:r>
          </a:p>
          <a:p>
            <a:endParaRPr lang="en-AU" dirty="0">
              <a:solidFill>
                <a:schemeClr val="tx1"/>
              </a:solidFill>
            </a:endParaRPr>
          </a:p>
        </p:txBody>
      </p:sp>
      <p:pic>
        <p:nvPicPr>
          <p:cNvPr id="2050" name="Picture 2" descr="http://cavalierhealth.org/images/kidney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4547" y="1454007"/>
            <a:ext cx="4738975" cy="473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8723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Gas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96291"/>
            <a:ext cx="6064288" cy="4545072"/>
          </a:xfrm>
        </p:spPr>
        <p:txBody>
          <a:bodyPr>
            <a:normAutofit/>
          </a:bodyPr>
          <a:lstStyle/>
          <a:p>
            <a:r>
              <a:rPr lang="en-AU" sz="2400" dirty="0">
                <a:solidFill>
                  <a:srgbClr val="FF0000"/>
                </a:solidFill>
              </a:rPr>
              <a:t>Oxygen and carbon dioxide levels are controlled by the lungs.</a:t>
            </a:r>
          </a:p>
          <a:p>
            <a:r>
              <a:rPr lang="en-AU" sz="2400" dirty="0"/>
              <a:t>We breath oxygen into our lungs and it passes into our blood</a:t>
            </a:r>
          </a:p>
          <a:p>
            <a:r>
              <a:rPr lang="en-AU" sz="2400" dirty="0"/>
              <a:t>Carbon dioxide passes from the bloodstream and into our lungs so we can breath it out.</a:t>
            </a:r>
          </a:p>
        </p:txBody>
      </p:sp>
      <p:pic>
        <p:nvPicPr>
          <p:cNvPr id="3076" name="Picture 4" descr="lung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608" y="4119491"/>
            <a:ext cx="2345989" cy="273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DD6912-F88B-418A-9C3D-91148BEC6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933" y="0"/>
            <a:ext cx="5579067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201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Body temperature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5" y="1404131"/>
            <a:ext cx="5723466" cy="4955105"/>
          </a:xfrm>
        </p:spPr>
        <p:txBody>
          <a:bodyPr>
            <a:normAutofit/>
          </a:bodyPr>
          <a:lstStyle/>
          <a:p>
            <a:r>
              <a:rPr lang="en-AU" sz="2400" dirty="0">
                <a:solidFill>
                  <a:schemeClr val="tx1"/>
                </a:solidFill>
              </a:rPr>
              <a:t>All mammals maintain a constant body temperature.</a:t>
            </a:r>
          </a:p>
          <a:p>
            <a:r>
              <a:rPr lang="en-AU" sz="2400" dirty="0">
                <a:solidFill>
                  <a:srgbClr val="FF0000"/>
                </a:solidFill>
              </a:rPr>
              <a:t>Body temperature balance is controlled by the hypothalamus.</a:t>
            </a:r>
          </a:p>
          <a:p>
            <a:r>
              <a:rPr lang="en-AU" sz="2400" dirty="0">
                <a:solidFill>
                  <a:schemeClr val="tx1"/>
                </a:solidFill>
              </a:rPr>
              <a:t>Human beings have a constant body temperature of ~37ºC</a:t>
            </a:r>
          </a:p>
        </p:txBody>
      </p:sp>
      <p:pic>
        <p:nvPicPr>
          <p:cNvPr id="4098" name="Picture 2" descr="http://4.bp.blogspot.com/-jaEEehgqG5g/VUoflyqDE5I/AAAAAAAAJjw/Gpr2KEGzLho/s1600/body%2Bhea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360" y="1404132"/>
            <a:ext cx="5222246" cy="4065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445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rgbClr val="FF0000"/>
                </a:solidFill>
              </a:rPr>
              <a:t>How the body cools down: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29069"/>
            <a:ext cx="8596668" cy="522942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AU" sz="2000" u="sng" dirty="0">
                <a:solidFill>
                  <a:schemeClr val="tx1"/>
                </a:solidFill>
              </a:rPr>
              <a:t>Sweating:</a:t>
            </a:r>
          </a:p>
          <a:p>
            <a:r>
              <a:rPr lang="en-AU" sz="2000" dirty="0">
                <a:solidFill>
                  <a:schemeClr val="tx1"/>
                </a:solidFill>
              </a:rPr>
              <a:t>When your body is hot, sweat glands are stimulated to release sweat.</a:t>
            </a:r>
          </a:p>
          <a:p>
            <a:r>
              <a:rPr lang="en-AU" sz="2000" dirty="0">
                <a:solidFill>
                  <a:srgbClr val="FF0000"/>
                </a:solidFill>
              </a:rPr>
              <a:t>As sweat evaporates it removes the heat from your skin</a:t>
            </a:r>
          </a:p>
          <a:p>
            <a:endParaRPr lang="en-AU" sz="2000" dirty="0">
              <a:solidFill>
                <a:srgbClr val="FF0000"/>
              </a:solidFill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en-AU" sz="2000" u="sng" dirty="0">
                <a:solidFill>
                  <a:schemeClr val="tx1"/>
                </a:solidFill>
              </a:rPr>
              <a:t>Vasodilation:</a:t>
            </a:r>
          </a:p>
          <a:p>
            <a:r>
              <a:rPr lang="en-AU" sz="2000" dirty="0">
                <a:solidFill>
                  <a:srgbClr val="FF0000"/>
                </a:solidFill>
              </a:rPr>
              <a:t>Skin capillaries open up (Vasodilation) so blood flows close to the skin</a:t>
            </a:r>
          </a:p>
          <a:p>
            <a:pPr marL="0" indent="0">
              <a:buNone/>
            </a:pPr>
            <a:endParaRPr lang="en-AU" sz="2000" dirty="0">
              <a:solidFill>
                <a:srgbClr val="FF0000"/>
              </a:solidFill>
            </a:endParaRPr>
          </a:p>
        </p:txBody>
      </p:sp>
      <p:pic>
        <p:nvPicPr>
          <p:cNvPr id="5122" name="Picture 2" descr="https://c1.staticflickr.com/3/2526/3971218827_8c4c39ce2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002" y="609600"/>
            <a:ext cx="2449490" cy="2278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biology-forums.com/gallery/13_01_09_13_1_50_41_132631007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144" y="4228584"/>
            <a:ext cx="3971351" cy="2130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3847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rgbClr val="FF0000"/>
                </a:solidFill>
              </a:rPr>
              <a:t>How the body warms up: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30037"/>
            <a:ext cx="7854108" cy="5444836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AU" sz="2000" u="sng" dirty="0">
                <a:solidFill>
                  <a:schemeClr val="tx1"/>
                </a:solidFill>
              </a:rPr>
              <a:t>Piloerection</a:t>
            </a:r>
          </a:p>
          <a:p>
            <a:r>
              <a:rPr lang="en-AU" sz="2000" dirty="0">
                <a:solidFill>
                  <a:schemeClr val="tx1"/>
                </a:solidFill>
              </a:rPr>
              <a:t>“Goosebumps”</a:t>
            </a:r>
          </a:p>
          <a:p>
            <a:r>
              <a:rPr lang="en-AU" sz="2000" dirty="0">
                <a:solidFill>
                  <a:srgbClr val="FF0000"/>
                </a:solidFill>
              </a:rPr>
              <a:t>Hairs on your skin ‘stand up’, the hairs trap a layer of air next to the skin which is warmed by body heat.</a:t>
            </a:r>
          </a:p>
          <a:p>
            <a:pPr marL="0" indent="0">
              <a:buNone/>
            </a:pPr>
            <a:endParaRPr lang="en-AU" sz="2000" dirty="0">
              <a:solidFill>
                <a:srgbClr val="FF0000"/>
              </a:solidFill>
            </a:endParaRPr>
          </a:p>
          <a:p>
            <a:pPr>
              <a:buFont typeface="+mj-lt"/>
              <a:buAutoNum type="arabicPeriod" startAt="2"/>
            </a:pPr>
            <a:r>
              <a:rPr lang="en-AU" sz="2000" u="sng" dirty="0">
                <a:solidFill>
                  <a:schemeClr val="tx1"/>
                </a:solidFill>
              </a:rPr>
              <a:t>Vasoconstriction</a:t>
            </a:r>
          </a:p>
          <a:p>
            <a:r>
              <a:rPr lang="en-AU" sz="2000" dirty="0">
                <a:solidFill>
                  <a:srgbClr val="FF0000"/>
                </a:solidFill>
              </a:rPr>
              <a:t>Capillaries become narrower near the skin so blood won’t </a:t>
            </a:r>
            <a:r>
              <a:rPr lang="en-AU" sz="2000">
                <a:solidFill>
                  <a:srgbClr val="FF0000"/>
                </a:solidFill>
              </a:rPr>
              <a:t>lose heat as </a:t>
            </a:r>
            <a:r>
              <a:rPr lang="en-AU" sz="2000" dirty="0">
                <a:solidFill>
                  <a:srgbClr val="FF0000"/>
                </a:solidFill>
              </a:rPr>
              <a:t>it moves around the body.</a:t>
            </a:r>
          </a:p>
        </p:txBody>
      </p:sp>
      <p:pic>
        <p:nvPicPr>
          <p:cNvPr id="6154" name="Picture 10" descr="http://toujb.free.fr/tpe/p2_clip_image0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3425" y="4249321"/>
            <a:ext cx="3343869" cy="2332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020071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876</TotalTime>
  <Words>370</Words>
  <Application>Microsoft Office PowerPoint</Application>
  <PresentationFormat>Widescreen</PresentationFormat>
  <Paragraphs>67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Wingdings 3</vt:lpstr>
      <vt:lpstr>Facet</vt:lpstr>
      <vt:lpstr>Homeostasis</vt:lpstr>
      <vt:lpstr>After todays lesson you will be able to:</vt:lpstr>
      <vt:lpstr>What is it?</vt:lpstr>
      <vt:lpstr>What does it control?</vt:lpstr>
      <vt:lpstr>Water level control</vt:lpstr>
      <vt:lpstr>Gas control</vt:lpstr>
      <vt:lpstr>Body temperature control</vt:lpstr>
      <vt:lpstr>How the body cools down:</vt:lpstr>
      <vt:lpstr>How the body warms up:</vt:lpstr>
      <vt:lpstr>Feedback loops</vt:lpstr>
      <vt:lpstr>Feedback Loop with Body Temperature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Homeostasis</dc:title>
  <dc:creator>Nathan Crabb</dc:creator>
  <cp:lastModifiedBy>MCGILL Zachary [North Albany Snr High School]</cp:lastModifiedBy>
  <cp:revision>35</cp:revision>
  <dcterms:created xsi:type="dcterms:W3CDTF">2015-09-02T05:56:06Z</dcterms:created>
  <dcterms:modified xsi:type="dcterms:W3CDTF">2023-11-20T01:11:04Z</dcterms:modified>
</cp:coreProperties>
</file>

<file path=docProps/thumbnail.jpeg>
</file>